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sldIdLst>
    <p:sldId id="560" r:id="rId5"/>
    <p:sldId id="643" r:id="rId6"/>
    <p:sldId id="599" r:id="rId7"/>
    <p:sldId id="644" r:id="rId8"/>
    <p:sldId id="645" r:id="rId9"/>
    <p:sldId id="646" r:id="rId10"/>
    <p:sldId id="647" r:id="rId11"/>
    <p:sldId id="650" r:id="rId12"/>
    <p:sldId id="682" r:id="rId13"/>
    <p:sldId id="690" r:id="rId14"/>
    <p:sldId id="689" r:id="rId15"/>
    <p:sldId id="691" r:id="rId16"/>
    <p:sldId id="648" r:id="rId17"/>
    <p:sldId id="651" r:id="rId18"/>
    <p:sldId id="652" r:id="rId19"/>
    <p:sldId id="653" r:id="rId20"/>
    <p:sldId id="654" r:id="rId21"/>
    <p:sldId id="693" r:id="rId22"/>
    <p:sldId id="692" r:id="rId23"/>
    <p:sldId id="657" r:id="rId24"/>
    <p:sldId id="667" r:id="rId25"/>
    <p:sldId id="656" r:id="rId26"/>
    <p:sldId id="655" r:id="rId27"/>
    <p:sldId id="658" r:id="rId28"/>
    <p:sldId id="681" r:id="rId29"/>
    <p:sldId id="685" r:id="rId30"/>
    <p:sldId id="687" r:id="rId31"/>
    <p:sldId id="688" r:id="rId32"/>
    <p:sldId id="659" r:id="rId33"/>
    <p:sldId id="679" r:id="rId34"/>
    <p:sldId id="668" r:id="rId35"/>
    <p:sldId id="680" r:id="rId36"/>
    <p:sldId id="660" r:id="rId37"/>
    <p:sldId id="665" r:id="rId38"/>
    <p:sldId id="661" r:id="rId39"/>
    <p:sldId id="674" r:id="rId40"/>
    <p:sldId id="671" r:id="rId41"/>
    <p:sldId id="672" r:id="rId42"/>
    <p:sldId id="662" r:id="rId43"/>
    <p:sldId id="675" r:id="rId44"/>
    <p:sldId id="663" r:id="rId45"/>
    <p:sldId id="676" r:id="rId46"/>
    <p:sldId id="677" r:id="rId47"/>
    <p:sldId id="678" r:id="rId48"/>
    <p:sldId id="664" r:id="rId49"/>
    <p:sldId id="683" r:id="rId50"/>
    <p:sldId id="257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o Nunes Trassante" initials="BNT" lastIdx="1" clrIdx="0">
    <p:extLst>
      <p:ext uri="{19B8F6BF-5375-455C-9EA6-DF929625EA0E}">
        <p15:presenceInfo xmlns:p15="http://schemas.microsoft.com/office/powerpoint/2012/main" userId="S-1-5-21-1694574831-2701815030-435008600-32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9B3"/>
    <a:srgbClr val="1E1E1E"/>
    <a:srgbClr val="F75454"/>
    <a:srgbClr val="9958BC"/>
    <a:srgbClr val="39BF65"/>
    <a:srgbClr val="FDB64E"/>
    <a:srgbClr val="FC7477"/>
    <a:srgbClr val="01B9BB"/>
    <a:srgbClr val="F47B4C"/>
    <a:srgbClr val="5D4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364" autoAdjust="0"/>
  </p:normalViewPr>
  <p:slideViewPr>
    <p:cSldViewPr snapToGrid="0">
      <p:cViewPr varScale="1">
        <p:scale>
          <a:sx n="69" d="100"/>
          <a:sy n="69" d="100"/>
        </p:scale>
        <p:origin x="70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7D04A2-B000-4A19-B3D5-49E1D034E62C}" type="doc">
      <dgm:prSet loTypeId="urn:microsoft.com/office/officeart/2005/8/layout/lProcess3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D465C77F-C8F0-4F5D-86CA-DA921F888DCE}">
      <dgm:prSet phldrT="[Texto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pt-BR" u="none" dirty="0" smtClean="0"/>
            <a:t>Controle de Versão</a:t>
          </a:r>
          <a:endParaRPr lang="pt-BR" u="none" dirty="0"/>
        </a:p>
      </dgm:t>
    </dgm:pt>
    <dgm:pt modelId="{1835736A-C308-4F54-84F4-A859F381056A}" type="parTrans" cxnId="{4379C75F-E349-498D-805A-F78F1371816A}">
      <dgm:prSet/>
      <dgm:spPr/>
      <dgm:t>
        <a:bodyPr/>
        <a:lstStyle/>
        <a:p>
          <a:endParaRPr lang="pt-BR" u="none"/>
        </a:p>
      </dgm:t>
    </dgm:pt>
    <dgm:pt modelId="{1C06C8F4-3318-4072-9F71-63732883F3D0}" type="sibTrans" cxnId="{4379C75F-E349-498D-805A-F78F1371816A}">
      <dgm:prSet/>
      <dgm:spPr/>
      <dgm:t>
        <a:bodyPr/>
        <a:lstStyle/>
        <a:p>
          <a:endParaRPr lang="pt-BR" u="none"/>
        </a:p>
      </dgm:t>
    </dgm:pt>
    <dgm:pt modelId="{F7C90B7F-E27C-400A-8430-B9218B3E5B0D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Ferramentas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4DD7EC3-098B-40CB-92A8-8CAD1CE27A55}" type="parTrans" cxnId="{0F3D61AE-FA32-4539-AB29-E2970D024231}">
      <dgm:prSet/>
      <dgm:spPr/>
      <dgm:t>
        <a:bodyPr/>
        <a:lstStyle/>
        <a:p>
          <a:endParaRPr lang="pt-BR" u="none"/>
        </a:p>
      </dgm:t>
    </dgm:pt>
    <dgm:pt modelId="{65F5A3DF-D9F7-4635-A021-D8C8CF465415}" type="sibTrans" cxnId="{0F3D61AE-FA32-4539-AB29-E2970D024231}">
      <dgm:prSet/>
      <dgm:spPr/>
      <dgm:t>
        <a:bodyPr/>
        <a:lstStyle/>
        <a:p>
          <a:endParaRPr lang="pt-BR" u="none"/>
        </a:p>
      </dgm:t>
    </dgm:pt>
    <dgm:pt modelId="{6ACEE849-12A6-4640-898E-BD54B9CE6C2B}">
      <dgm:prSet phldrT="[Texto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pt-BR" u="none" dirty="0" smtClean="0"/>
            <a:t>Geração de Pacote</a:t>
          </a:r>
          <a:endParaRPr lang="pt-BR" u="none" dirty="0"/>
        </a:p>
      </dgm:t>
    </dgm:pt>
    <dgm:pt modelId="{20DE5C0F-9AB6-4A6F-AB09-BC85009B7FD6}" type="parTrans" cxnId="{09A0E4A5-A6FE-4F76-8B7A-D8033E834C0D}">
      <dgm:prSet/>
      <dgm:spPr/>
      <dgm:t>
        <a:bodyPr/>
        <a:lstStyle/>
        <a:p>
          <a:endParaRPr lang="pt-BR" u="none"/>
        </a:p>
      </dgm:t>
    </dgm:pt>
    <dgm:pt modelId="{4C785272-8E44-4CA6-8FF3-B4E86448CB02}" type="sibTrans" cxnId="{09A0E4A5-A6FE-4F76-8B7A-D8033E834C0D}">
      <dgm:prSet/>
      <dgm:spPr/>
      <dgm:t>
        <a:bodyPr/>
        <a:lstStyle/>
        <a:p>
          <a:endParaRPr lang="pt-BR" u="none"/>
        </a:p>
      </dgm:t>
    </dgm:pt>
    <dgm:pt modelId="{945E2F3A-D574-4C25-B06A-62FE66522A1A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Manual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25DC51A-9411-437B-9682-7906A3D69710}" type="parTrans" cxnId="{1D8F9315-652F-4B81-8738-A490F2B0C100}">
      <dgm:prSet/>
      <dgm:spPr/>
      <dgm:t>
        <a:bodyPr/>
        <a:lstStyle/>
        <a:p>
          <a:endParaRPr lang="pt-BR" u="none"/>
        </a:p>
      </dgm:t>
    </dgm:pt>
    <dgm:pt modelId="{D9B7EE1E-4DF4-4F2F-8A43-702EA5971F9D}" type="sibTrans" cxnId="{1D8F9315-652F-4B81-8738-A490F2B0C100}">
      <dgm:prSet/>
      <dgm:spPr/>
      <dgm:t>
        <a:bodyPr/>
        <a:lstStyle/>
        <a:p>
          <a:endParaRPr lang="pt-BR" u="none"/>
        </a:p>
      </dgm:t>
    </dgm:pt>
    <dgm:pt modelId="{A8C63904-EB79-492D-9745-8142D6207ADD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Automatizada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003EF94-B10E-4751-9330-0704B538DECB}" type="parTrans" cxnId="{15B490BA-5A88-43FF-B9C5-024C5035BEE5}">
      <dgm:prSet/>
      <dgm:spPr/>
      <dgm:t>
        <a:bodyPr/>
        <a:lstStyle/>
        <a:p>
          <a:endParaRPr lang="pt-BR" u="none"/>
        </a:p>
      </dgm:t>
    </dgm:pt>
    <dgm:pt modelId="{C193338B-C5E7-470D-A17E-8116D5C08A97}" type="sibTrans" cxnId="{15B490BA-5A88-43FF-B9C5-024C5035BEE5}">
      <dgm:prSet/>
      <dgm:spPr/>
      <dgm:t>
        <a:bodyPr/>
        <a:lstStyle/>
        <a:p>
          <a:endParaRPr lang="pt-BR" u="none"/>
        </a:p>
      </dgm:t>
    </dgm:pt>
    <dgm:pt modelId="{2A5B8987-9310-4BC6-83E3-C7E4C46E647F}">
      <dgm:prSet phldrT="[Texto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pt-BR" u="none" dirty="0" smtClean="0"/>
            <a:t>Testes</a:t>
          </a:r>
          <a:endParaRPr lang="pt-BR" u="none" dirty="0"/>
        </a:p>
      </dgm:t>
    </dgm:pt>
    <dgm:pt modelId="{C30AC701-CCB5-4341-8B3D-FF2E612FD0AA}" type="parTrans" cxnId="{415F3831-AA76-42DD-97E8-6E594C459DE8}">
      <dgm:prSet/>
      <dgm:spPr/>
      <dgm:t>
        <a:bodyPr/>
        <a:lstStyle/>
        <a:p>
          <a:endParaRPr lang="pt-BR" u="none"/>
        </a:p>
      </dgm:t>
    </dgm:pt>
    <dgm:pt modelId="{DB94BDB3-2140-48A8-8932-46FC2CB4C582}" type="sibTrans" cxnId="{415F3831-AA76-42DD-97E8-6E594C459DE8}">
      <dgm:prSet/>
      <dgm:spPr/>
      <dgm:t>
        <a:bodyPr/>
        <a:lstStyle/>
        <a:p>
          <a:endParaRPr lang="pt-BR" u="none"/>
        </a:p>
      </dgm:t>
    </dgm:pt>
    <dgm:pt modelId="{546800A2-E1EB-4C62-8BDD-B638CAACB7F5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Manuais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3D1F8E9-CE17-470C-999D-151D170D6857}" type="parTrans" cxnId="{DC6B13E3-322F-490A-98CD-8D14268AF23E}">
      <dgm:prSet/>
      <dgm:spPr/>
      <dgm:t>
        <a:bodyPr/>
        <a:lstStyle/>
        <a:p>
          <a:endParaRPr lang="pt-BR" u="none"/>
        </a:p>
      </dgm:t>
    </dgm:pt>
    <dgm:pt modelId="{EBF00D3C-EACA-4127-92F6-3CAD9BBF8D00}" type="sibTrans" cxnId="{DC6B13E3-322F-490A-98CD-8D14268AF23E}">
      <dgm:prSet/>
      <dgm:spPr/>
      <dgm:t>
        <a:bodyPr/>
        <a:lstStyle/>
        <a:p>
          <a:endParaRPr lang="pt-BR" u="none"/>
        </a:p>
      </dgm:t>
    </dgm:pt>
    <dgm:pt modelId="{0026086E-3566-46D9-962A-44CFC5F2D514}">
      <dgm:prSet phldrT="[Texto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pt-BR" u="none" dirty="0" smtClean="0"/>
            <a:t>Performance</a:t>
          </a:r>
          <a:endParaRPr lang="pt-BR" u="none" dirty="0"/>
        </a:p>
      </dgm:t>
    </dgm:pt>
    <dgm:pt modelId="{5AD5F881-D2C8-4E3C-848C-5FFDFB373C17}" type="parTrans" cxnId="{1550AC9D-ECDF-4248-BF31-CC988C33DD2D}">
      <dgm:prSet/>
      <dgm:spPr/>
      <dgm:t>
        <a:bodyPr/>
        <a:lstStyle/>
        <a:p>
          <a:endParaRPr lang="pt-BR" u="none"/>
        </a:p>
      </dgm:t>
    </dgm:pt>
    <dgm:pt modelId="{F3CDD3BF-5952-4EAA-92FC-EDEDC37A70FA}" type="sibTrans" cxnId="{1550AC9D-ECDF-4248-BF31-CC988C33DD2D}">
      <dgm:prSet/>
      <dgm:spPr/>
      <dgm:t>
        <a:bodyPr/>
        <a:lstStyle/>
        <a:p>
          <a:endParaRPr lang="pt-BR" u="none"/>
        </a:p>
      </dgm:t>
    </dgm:pt>
    <dgm:pt modelId="{17B5F532-B9A9-41C8-A5A4-EA0F67A59036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Zips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ED76B4A-2CB6-44DE-B3B4-B29260F20CF9}" type="parTrans" cxnId="{A71BCD32-1463-4DD3-ADE1-E0AEEB4F8E1D}">
      <dgm:prSet/>
      <dgm:spPr/>
      <dgm:t>
        <a:bodyPr/>
        <a:lstStyle/>
        <a:p>
          <a:endParaRPr lang="pt-BR" u="none"/>
        </a:p>
      </dgm:t>
    </dgm:pt>
    <dgm:pt modelId="{48CD2641-4860-48C1-A325-A4648A0EEB55}" type="sibTrans" cxnId="{A71BCD32-1463-4DD3-ADE1-E0AEEB4F8E1D}">
      <dgm:prSet/>
      <dgm:spPr/>
      <dgm:t>
        <a:bodyPr/>
        <a:lstStyle/>
        <a:p>
          <a:endParaRPr lang="pt-BR" u="none"/>
        </a:p>
      </dgm:t>
    </dgm:pt>
    <dgm:pt modelId="{F82B044B-5530-4C85-8DB9-7C08F8BA15EE}">
      <dgm:prSet phldrT="[Texto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pt-BR" u="none" dirty="0" smtClean="0"/>
            <a:t>Segurança</a:t>
          </a:r>
          <a:endParaRPr lang="pt-BR" u="none" dirty="0"/>
        </a:p>
      </dgm:t>
    </dgm:pt>
    <dgm:pt modelId="{88B28E9B-E463-4E48-95B5-BE38F138916E}" type="parTrans" cxnId="{7DD58549-F8F5-423A-88EC-B28C60F575F7}">
      <dgm:prSet/>
      <dgm:spPr/>
      <dgm:t>
        <a:bodyPr/>
        <a:lstStyle/>
        <a:p>
          <a:endParaRPr lang="pt-BR" u="none"/>
        </a:p>
      </dgm:t>
    </dgm:pt>
    <dgm:pt modelId="{A0842B7F-207F-424D-AE8C-41E82ED2E3D7}" type="sibTrans" cxnId="{7DD58549-F8F5-423A-88EC-B28C60F575F7}">
      <dgm:prSet/>
      <dgm:spPr/>
      <dgm:t>
        <a:bodyPr/>
        <a:lstStyle/>
        <a:p>
          <a:endParaRPr lang="pt-BR" u="none"/>
        </a:p>
      </dgm:t>
    </dgm:pt>
    <dgm:pt modelId="{E63A61CE-54A2-4875-8D42-BB5F3198C1D5}">
      <dgm:prSet phldrT="[Texto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pt-BR" u="none" dirty="0" smtClean="0"/>
            <a:t>Arquitetura</a:t>
          </a:r>
          <a:endParaRPr lang="pt-BR" u="none" dirty="0"/>
        </a:p>
      </dgm:t>
    </dgm:pt>
    <dgm:pt modelId="{C2A01AC8-FF00-4CF8-89DE-6985A8826597}" type="parTrans" cxnId="{5E87687D-F778-404E-AC2B-047C2A64810F}">
      <dgm:prSet/>
      <dgm:spPr/>
      <dgm:t>
        <a:bodyPr/>
        <a:lstStyle/>
        <a:p>
          <a:endParaRPr lang="pt-BR" u="none"/>
        </a:p>
      </dgm:t>
    </dgm:pt>
    <dgm:pt modelId="{6F76D884-4F78-4120-AEF9-874986D6383B}" type="sibTrans" cxnId="{5E87687D-F778-404E-AC2B-047C2A64810F}">
      <dgm:prSet/>
      <dgm:spPr/>
      <dgm:t>
        <a:bodyPr/>
        <a:lstStyle/>
        <a:p>
          <a:endParaRPr lang="pt-BR" u="none"/>
        </a:p>
      </dgm:t>
    </dgm:pt>
    <dgm:pt modelId="{3BF1F4D2-CCFF-4539-A465-4B80DF314247}">
      <dgm:prSet phldrT="[Texto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pt-BR" u="none" dirty="0" smtClean="0"/>
            <a:t>Código</a:t>
          </a:r>
        </a:p>
      </dgm:t>
    </dgm:pt>
    <dgm:pt modelId="{69BACABE-0E83-4E91-BA1A-2F3B16A6AB68}" type="parTrans" cxnId="{DF8DD04F-77AB-4A8A-9350-D2BEC6B87AC2}">
      <dgm:prSet/>
      <dgm:spPr/>
      <dgm:t>
        <a:bodyPr/>
        <a:lstStyle/>
        <a:p>
          <a:endParaRPr lang="pt-BR" u="none"/>
        </a:p>
      </dgm:t>
    </dgm:pt>
    <dgm:pt modelId="{7BD0BB4D-A65B-45CF-907A-857FEDAECD50}" type="sibTrans" cxnId="{DF8DD04F-77AB-4A8A-9350-D2BEC6B87AC2}">
      <dgm:prSet/>
      <dgm:spPr/>
      <dgm:t>
        <a:bodyPr/>
        <a:lstStyle/>
        <a:p>
          <a:endParaRPr lang="pt-BR" u="none"/>
        </a:p>
      </dgm:t>
    </dgm:pt>
    <dgm:pt modelId="{F42B8F32-3A14-43C5-8C6A-22228716B5AB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Boas práticas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75EB003-72F9-4347-9C89-24ACD34C6AB9}" type="parTrans" cxnId="{796AC849-69D3-42AE-9969-C914D8C0329E}">
      <dgm:prSet/>
      <dgm:spPr/>
      <dgm:t>
        <a:bodyPr/>
        <a:lstStyle/>
        <a:p>
          <a:endParaRPr lang="pt-BR" u="none"/>
        </a:p>
      </dgm:t>
    </dgm:pt>
    <dgm:pt modelId="{8C51083B-3212-436C-B39F-EEA95C31BDB0}" type="sibTrans" cxnId="{796AC849-69D3-42AE-9969-C914D8C0329E}">
      <dgm:prSet/>
      <dgm:spPr/>
      <dgm:t>
        <a:bodyPr/>
        <a:lstStyle/>
        <a:p>
          <a:endParaRPr lang="pt-BR" u="none"/>
        </a:p>
      </dgm:t>
    </dgm:pt>
    <dgm:pt modelId="{79768824-2CF7-4361-97EB-115CE06B0215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Integrado Continuamente em Ambiente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E3CF0F4-2B19-4676-9DC0-8377FC64DFAE}" type="parTrans" cxnId="{7BAD9764-9862-4CE9-82BA-24C5703AC830}">
      <dgm:prSet/>
      <dgm:spPr/>
      <dgm:t>
        <a:bodyPr/>
        <a:lstStyle/>
        <a:p>
          <a:endParaRPr lang="pt-BR" u="none"/>
        </a:p>
      </dgm:t>
    </dgm:pt>
    <dgm:pt modelId="{5F3D7CDD-5562-4071-9A62-C5C252CC1E3D}" type="sibTrans" cxnId="{7BAD9764-9862-4CE9-82BA-24C5703AC830}">
      <dgm:prSet/>
      <dgm:spPr/>
      <dgm:t>
        <a:bodyPr/>
        <a:lstStyle/>
        <a:p>
          <a:endParaRPr lang="pt-BR" u="none"/>
        </a:p>
      </dgm:t>
    </dgm:pt>
    <dgm:pt modelId="{21B09BEE-D808-4C84-8109-813EBECDDD81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b="0" u="none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rPr>
            <a:t>Deploys</a:t>
          </a:r>
          <a:r>
            <a:rPr lang="pt-BR" b="0" u="none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rPr>
            <a:t> de Baixo Risco</a:t>
          </a:r>
          <a:endParaRPr lang="pt-BR" b="0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377BEE4-C298-4C45-B143-FCF121F96A35}" type="parTrans" cxnId="{4AAB00E2-72DB-4516-9839-9E87BDE6CA1E}">
      <dgm:prSet/>
      <dgm:spPr/>
      <dgm:t>
        <a:bodyPr/>
        <a:lstStyle/>
        <a:p>
          <a:endParaRPr lang="pt-BR" u="none"/>
        </a:p>
      </dgm:t>
    </dgm:pt>
    <dgm:pt modelId="{4CB9CEFE-45FC-4230-980A-B0E39AF45058}" type="sibTrans" cxnId="{4AAB00E2-72DB-4516-9839-9E87BDE6CA1E}">
      <dgm:prSet/>
      <dgm:spPr/>
      <dgm:t>
        <a:bodyPr/>
        <a:lstStyle/>
        <a:p>
          <a:endParaRPr lang="pt-BR" u="none"/>
        </a:p>
      </dgm:t>
    </dgm:pt>
    <dgm:pt modelId="{C251ED80-7A52-4692-B731-D7B751F9098F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Automatizado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4E2409F-C89B-4999-B772-D4BE021E59E1}" type="parTrans" cxnId="{E3810449-9F7B-41B6-A306-5D2822F1F82D}">
      <dgm:prSet/>
      <dgm:spPr/>
      <dgm:t>
        <a:bodyPr/>
        <a:lstStyle/>
        <a:p>
          <a:endParaRPr lang="pt-BR" u="none"/>
        </a:p>
      </dgm:t>
    </dgm:pt>
    <dgm:pt modelId="{30D693A1-F8CC-4939-81B4-0C7226C9056B}" type="sibTrans" cxnId="{E3810449-9F7B-41B6-A306-5D2822F1F82D}">
      <dgm:prSet/>
      <dgm:spPr/>
      <dgm:t>
        <a:bodyPr/>
        <a:lstStyle/>
        <a:p>
          <a:endParaRPr lang="pt-BR" u="none"/>
        </a:p>
      </dgm:t>
    </dgm:pt>
    <dgm:pt modelId="{F8604E81-A1C0-4717-96C7-7D44203636AE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Execução Automatizada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B6C2587-6782-45DF-BCF2-191537D20811}" type="parTrans" cxnId="{F5A64EE1-BB14-424B-8B73-D6BFCEE4694F}">
      <dgm:prSet/>
      <dgm:spPr/>
      <dgm:t>
        <a:bodyPr/>
        <a:lstStyle/>
        <a:p>
          <a:endParaRPr lang="pt-BR" u="none"/>
        </a:p>
      </dgm:t>
    </dgm:pt>
    <dgm:pt modelId="{8FC69D2C-3A0F-4D58-B977-342F33C7B35D}" type="sibTrans" cxnId="{F5A64EE1-BB14-424B-8B73-D6BFCEE4694F}">
      <dgm:prSet/>
      <dgm:spPr/>
      <dgm:t>
        <a:bodyPr/>
        <a:lstStyle/>
        <a:p>
          <a:endParaRPr lang="pt-BR" u="none"/>
        </a:p>
      </dgm:t>
    </dgm:pt>
    <dgm:pt modelId="{74DAA82C-99EA-4D52-BCC2-3184C0F13AC3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Confiança plena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1FFBDD7-8DAB-4E21-8F10-5A10BA60544B}" type="parTrans" cxnId="{7939B4B4-CE7E-4B11-A270-6F90F82ACAD9}">
      <dgm:prSet/>
      <dgm:spPr/>
      <dgm:t>
        <a:bodyPr/>
        <a:lstStyle/>
        <a:p>
          <a:endParaRPr lang="pt-BR" u="none"/>
        </a:p>
      </dgm:t>
    </dgm:pt>
    <dgm:pt modelId="{0F258FE8-01C8-45EF-9547-5B0B4933A1D3}" type="sibTrans" cxnId="{7939B4B4-CE7E-4B11-A270-6F90F82ACAD9}">
      <dgm:prSet/>
      <dgm:spPr/>
      <dgm:t>
        <a:bodyPr/>
        <a:lstStyle/>
        <a:p>
          <a:endParaRPr lang="pt-BR" u="none"/>
        </a:p>
      </dgm:t>
    </dgm:pt>
    <dgm:pt modelId="{BB7D81C2-2915-4AC9-BAAD-72D48B7107B5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Só se der problema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E881A7E-0FE9-44E2-BC1A-7CA0EED952AC}" type="parTrans" cxnId="{FC2BE25E-5D19-4CCC-BA75-7F82909C654E}">
      <dgm:prSet/>
      <dgm:spPr/>
      <dgm:t>
        <a:bodyPr/>
        <a:lstStyle/>
        <a:p>
          <a:endParaRPr lang="pt-BR" u="none"/>
        </a:p>
      </dgm:t>
    </dgm:pt>
    <dgm:pt modelId="{D41A5110-8BE3-4A7D-B3B5-E5E708E78E89}" type="sibTrans" cxnId="{FC2BE25E-5D19-4CCC-BA75-7F82909C654E}">
      <dgm:prSet/>
      <dgm:spPr/>
      <dgm:t>
        <a:bodyPr/>
        <a:lstStyle/>
        <a:p>
          <a:endParaRPr lang="pt-BR" u="none"/>
        </a:p>
      </dgm:t>
    </dgm:pt>
    <dgm:pt modelId="{9EB8C335-7DCD-4787-B909-658D6A2422CC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Ferramentas de Avaliação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037264E-A23E-4917-8D18-C91B6806984A}" type="parTrans" cxnId="{A84924CF-F5C8-4808-A803-0C3D10F7E674}">
      <dgm:prSet/>
      <dgm:spPr/>
      <dgm:t>
        <a:bodyPr/>
        <a:lstStyle/>
        <a:p>
          <a:endParaRPr lang="pt-BR" u="none"/>
        </a:p>
      </dgm:t>
    </dgm:pt>
    <dgm:pt modelId="{55770288-74C3-448A-B255-A7967CA44831}" type="sibTrans" cxnId="{A84924CF-F5C8-4808-A803-0C3D10F7E674}">
      <dgm:prSet/>
      <dgm:spPr/>
      <dgm:t>
        <a:bodyPr/>
        <a:lstStyle/>
        <a:p>
          <a:endParaRPr lang="pt-BR" u="none"/>
        </a:p>
      </dgm:t>
    </dgm:pt>
    <dgm:pt modelId="{6B78C625-59B7-4CE5-B248-DDD737C9DEC6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Performance como requisito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9239F0E-8159-446E-A4B7-09250D121A2D}" type="parTrans" cxnId="{EE398525-BBD0-4318-B9B7-9357B6215C3A}">
      <dgm:prSet/>
      <dgm:spPr/>
      <dgm:t>
        <a:bodyPr/>
        <a:lstStyle/>
        <a:p>
          <a:endParaRPr lang="pt-BR" u="none"/>
        </a:p>
      </dgm:t>
    </dgm:pt>
    <dgm:pt modelId="{D47904B7-EAA5-4547-B566-67B38B7645D8}" type="sibTrans" cxnId="{EE398525-BBD0-4318-B9B7-9357B6215C3A}">
      <dgm:prSet/>
      <dgm:spPr/>
      <dgm:t>
        <a:bodyPr/>
        <a:lstStyle/>
        <a:p>
          <a:endParaRPr lang="pt-BR" u="none"/>
        </a:p>
      </dgm:t>
    </dgm:pt>
    <dgm:pt modelId="{ADE9C250-7F51-4ACE-91C8-8A640218B14B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Teste automatizado periódico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E6C7B22-B1D7-4920-9EE1-9E8DCC344211}" type="parTrans" cxnId="{202445F2-5E8E-47BF-8185-63D166D22642}">
      <dgm:prSet/>
      <dgm:spPr/>
      <dgm:t>
        <a:bodyPr/>
        <a:lstStyle/>
        <a:p>
          <a:endParaRPr lang="pt-BR" u="none"/>
        </a:p>
      </dgm:t>
    </dgm:pt>
    <dgm:pt modelId="{C570EA1C-0845-469A-870E-54B966F4DE47}" type="sibTrans" cxnId="{202445F2-5E8E-47BF-8185-63D166D22642}">
      <dgm:prSet/>
      <dgm:spPr/>
      <dgm:t>
        <a:bodyPr/>
        <a:lstStyle/>
        <a:p>
          <a:endParaRPr lang="pt-BR" u="none"/>
        </a:p>
      </dgm:t>
    </dgm:pt>
    <dgm:pt modelId="{9DFCAED2-C84F-4596-9AFE-AFA7BF1E5234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Só sob demanda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DF8E69E-2BE3-45DE-BEDA-AB6407040B3A}" type="parTrans" cxnId="{A3568192-F092-4054-A29A-5DBC25C2E76D}">
      <dgm:prSet/>
      <dgm:spPr/>
      <dgm:t>
        <a:bodyPr/>
        <a:lstStyle/>
        <a:p>
          <a:endParaRPr lang="pt-BR" u="none"/>
        </a:p>
      </dgm:t>
    </dgm:pt>
    <dgm:pt modelId="{5B5A10B5-EF32-4F60-AFD6-FDA4F3F44CBE}" type="sibTrans" cxnId="{A3568192-F092-4054-A29A-5DBC25C2E76D}">
      <dgm:prSet/>
      <dgm:spPr/>
      <dgm:t>
        <a:bodyPr/>
        <a:lstStyle/>
        <a:p>
          <a:endParaRPr lang="pt-BR" u="none"/>
        </a:p>
      </dgm:t>
    </dgm:pt>
    <dgm:pt modelId="{DF15E046-B484-49F8-9C44-DF521BAA69A3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Segurança como requisito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26191CF-847C-4170-A68B-2DFC50A703A7}" type="parTrans" cxnId="{0CCB24B5-AC2A-406D-8780-31811224A6EC}">
      <dgm:prSet/>
      <dgm:spPr/>
      <dgm:t>
        <a:bodyPr/>
        <a:lstStyle/>
        <a:p>
          <a:endParaRPr lang="pt-BR" u="none"/>
        </a:p>
      </dgm:t>
    </dgm:pt>
    <dgm:pt modelId="{457433EA-8FC7-48DC-9404-DEC1B39CCC81}" type="sibTrans" cxnId="{0CCB24B5-AC2A-406D-8780-31811224A6EC}">
      <dgm:prSet/>
      <dgm:spPr/>
      <dgm:t>
        <a:bodyPr/>
        <a:lstStyle/>
        <a:p>
          <a:endParaRPr lang="pt-BR" u="none"/>
        </a:p>
      </dgm:t>
    </dgm:pt>
    <dgm:pt modelId="{FE3CB11F-7479-4EC6-B6FC-4D2190A3A39C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Testes unitários de segurança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1934256-172B-46FD-939A-A651247FF11C}" type="parTrans" cxnId="{442DEB62-9E6A-4F4F-BE4A-5006B2F1663C}">
      <dgm:prSet/>
      <dgm:spPr/>
      <dgm:t>
        <a:bodyPr/>
        <a:lstStyle/>
        <a:p>
          <a:endParaRPr lang="pt-BR" u="none"/>
        </a:p>
      </dgm:t>
    </dgm:pt>
    <dgm:pt modelId="{8A4EBD01-7EF3-400D-AD17-3A6B1F27B567}" type="sibTrans" cxnId="{442DEB62-9E6A-4F4F-BE4A-5006B2F1663C}">
      <dgm:prSet/>
      <dgm:spPr/>
      <dgm:t>
        <a:bodyPr/>
        <a:lstStyle/>
        <a:p>
          <a:endParaRPr lang="pt-BR" u="none"/>
        </a:p>
      </dgm:t>
    </dgm:pt>
    <dgm:pt modelId="{7B2CB85C-1F95-4CE6-8945-2C4513AC6EE3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Nenhuma Preocupação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1573FD1-2984-4249-AF03-E95B69E3785F}" type="parTrans" cxnId="{7530FAFF-6C5B-42D7-852B-FB8DC090B5DB}">
      <dgm:prSet/>
      <dgm:spPr/>
      <dgm:t>
        <a:bodyPr/>
        <a:lstStyle/>
        <a:p>
          <a:endParaRPr lang="pt-BR" u="none"/>
        </a:p>
      </dgm:t>
    </dgm:pt>
    <dgm:pt modelId="{F766D834-7269-480A-B1AC-723CF10A42B8}" type="sibTrans" cxnId="{7530FAFF-6C5B-42D7-852B-FB8DC090B5DB}">
      <dgm:prSet/>
      <dgm:spPr/>
      <dgm:t>
        <a:bodyPr/>
        <a:lstStyle/>
        <a:p>
          <a:endParaRPr lang="pt-BR" u="none"/>
        </a:p>
      </dgm:t>
    </dgm:pt>
    <dgm:pt modelId="{1D04A5D0-6E7E-4DEF-87DC-360F12357825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Boas práticas de Mercado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D01DEA3-AEC3-4A02-8E9A-C407E93E7A73}" type="parTrans" cxnId="{50A50D93-2CF2-40C0-BD5D-E0D08D9A489C}">
      <dgm:prSet/>
      <dgm:spPr/>
      <dgm:t>
        <a:bodyPr/>
        <a:lstStyle/>
        <a:p>
          <a:endParaRPr lang="pt-BR" u="none"/>
        </a:p>
      </dgm:t>
    </dgm:pt>
    <dgm:pt modelId="{1DBC6584-5A35-4D73-83B3-CD5E27FC3CEB}" type="sibTrans" cxnId="{50A50D93-2CF2-40C0-BD5D-E0D08D9A489C}">
      <dgm:prSet/>
      <dgm:spPr/>
      <dgm:t>
        <a:bodyPr/>
        <a:lstStyle/>
        <a:p>
          <a:endParaRPr lang="pt-BR" u="none"/>
        </a:p>
      </dgm:t>
    </dgm:pt>
    <dgm:pt modelId="{48EE6ED1-A1F2-486E-B79D-DD6DB26191B1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Sem padronização</a:t>
          </a:r>
        </a:p>
      </dgm:t>
    </dgm:pt>
    <dgm:pt modelId="{B32EE724-AD55-4D21-B0B0-C6C8DDD3CA20}" type="parTrans" cxnId="{7610CCA6-C2CD-496F-95B0-D2622EFD78E8}">
      <dgm:prSet/>
      <dgm:spPr/>
      <dgm:t>
        <a:bodyPr/>
        <a:lstStyle/>
        <a:p>
          <a:endParaRPr lang="pt-BR" u="none"/>
        </a:p>
      </dgm:t>
    </dgm:pt>
    <dgm:pt modelId="{2E3025F3-170A-428C-A90F-BD3711A1B250}" type="sibTrans" cxnId="{7610CCA6-C2CD-496F-95B0-D2622EFD78E8}">
      <dgm:prSet/>
      <dgm:spPr/>
      <dgm:t>
        <a:bodyPr/>
        <a:lstStyle/>
        <a:p>
          <a:endParaRPr lang="pt-BR" u="none"/>
        </a:p>
      </dgm:t>
    </dgm:pt>
    <dgm:pt modelId="{7FD4004B-0729-4DD1-A84D-0BD7334F8551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Padrão definido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3A83B02-A72B-48B1-8056-D2840081451C}" type="parTrans" cxnId="{2C18DBA7-78A3-4A9D-A94E-1BA2B7E07A12}">
      <dgm:prSet/>
      <dgm:spPr/>
      <dgm:t>
        <a:bodyPr/>
        <a:lstStyle/>
        <a:p>
          <a:endParaRPr lang="pt-BR" u="none"/>
        </a:p>
      </dgm:t>
    </dgm:pt>
    <dgm:pt modelId="{FB84593B-B756-4BB3-9E41-B347ED9A5E7E}" type="sibTrans" cxnId="{2C18DBA7-78A3-4A9D-A94E-1BA2B7E07A12}">
      <dgm:prSet/>
      <dgm:spPr/>
      <dgm:t>
        <a:bodyPr/>
        <a:lstStyle/>
        <a:p>
          <a:endParaRPr lang="pt-BR" u="none"/>
        </a:p>
      </dgm:t>
    </dgm:pt>
    <dgm:pt modelId="{B0A96410-27FA-4559-AC39-CBFB20F68D3B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Code</a:t>
          </a:r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pt-BR" u="none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Review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D9F6891-34CD-4106-80BD-B5A33A5D5810}" type="parTrans" cxnId="{EC5E8981-CC14-405C-A363-86DA677346B7}">
      <dgm:prSet/>
      <dgm:spPr/>
      <dgm:t>
        <a:bodyPr/>
        <a:lstStyle/>
        <a:p>
          <a:endParaRPr lang="pt-BR" u="none"/>
        </a:p>
      </dgm:t>
    </dgm:pt>
    <dgm:pt modelId="{BEBCC7A6-4FC1-4941-B242-5C47CE47AFB7}" type="sibTrans" cxnId="{EC5E8981-CC14-405C-A363-86DA677346B7}">
      <dgm:prSet/>
      <dgm:spPr/>
      <dgm:t>
        <a:bodyPr/>
        <a:lstStyle/>
        <a:p>
          <a:endParaRPr lang="pt-BR" u="none"/>
        </a:p>
      </dgm:t>
    </dgm:pt>
    <dgm:pt modelId="{01363117-5E22-4E24-B737-868418E28541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Validação automática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E03BE4D-9C04-4AE4-9BA8-D8A3A2EC96B7}" type="parTrans" cxnId="{FBC1C0F3-483E-4DAC-A040-2AB86738257C}">
      <dgm:prSet/>
      <dgm:spPr/>
      <dgm:t>
        <a:bodyPr/>
        <a:lstStyle/>
        <a:p>
          <a:endParaRPr lang="pt-BR" u="none"/>
        </a:p>
      </dgm:t>
    </dgm:pt>
    <dgm:pt modelId="{D94DD6D2-3D93-41D0-93F4-B2794F8F44C9}" type="sibTrans" cxnId="{FBC1C0F3-483E-4DAC-A040-2AB86738257C}">
      <dgm:prSet/>
      <dgm:spPr/>
      <dgm:t>
        <a:bodyPr/>
        <a:lstStyle/>
        <a:p>
          <a:endParaRPr lang="pt-BR" u="none"/>
        </a:p>
      </dgm:t>
    </dgm:pt>
    <dgm:pt modelId="{35DE2EE3-E0E8-4283-AB7F-49D2758A92A8}">
      <dgm:prSet phldrT="[Texto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pt-BR" u="none" dirty="0" smtClean="0"/>
            <a:t>UX</a:t>
          </a:r>
          <a:endParaRPr lang="pt-BR" u="none" dirty="0"/>
        </a:p>
      </dgm:t>
    </dgm:pt>
    <dgm:pt modelId="{9A5008F5-49BF-4C4F-AE4B-E10606C32AD6}" type="parTrans" cxnId="{C524681F-F2A7-4A2F-9C54-21C16EC64F49}">
      <dgm:prSet/>
      <dgm:spPr/>
      <dgm:t>
        <a:bodyPr/>
        <a:lstStyle/>
        <a:p>
          <a:endParaRPr lang="pt-BR" u="none"/>
        </a:p>
      </dgm:t>
    </dgm:pt>
    <dgm:pt modelId="{C24DE7C7-9296-47B9-BE6E-1749490B9A0B}" type="sibTrans" cxnId="{C524681F-F2A7-4A2F-9C54-21C16EC64F49}">
      <dgm:prSet/>
      <dgm:spPr/>
      <dgm:t>
        <a:bodyPr/>
        <a:lstStyle/>
        <a:p>
          <a:endParaRPr lang="pt-BR" u="none"/>
        </a:p>
      </dgm:t>
    </dgm:pt>
    <dgm:pt modelId="{3D85DA8B-A685-4B75-A625-7541A0E592EE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Nenhuma Preocupação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9742F1B-2F88-4C72-9DAB-C0CEAD7B5D99}" type="parTrans" cxnId="{57720F52-80BB-4000-B76B-E453D109D405}">
      <dgm:prSet/>
      <dgm:spPr/>
      <dgm:t>
        <a:bodyPr/>
        <a:lstStyle/>
        <a:p>
          <a:endParaRPr lang="pt-BR" u="none"/>
        </a:p>
      </dgm:t>
    </dgm:pt>
    <dgm:pt modelId="{1F542731-C88C-4371-ADFC-F49339F91ACE}" type="sibTrans" cxnId="{57720F52-80BB-4000-B76B-E453D109D405}">
      <dgm:prSet/>
      <dgm:spPr/>
      <dgm:t>
        <a:bodyPr/>
        <a:lstStyle/>
        <a:p>
          <a:endParaRPr lang="pt-BR" u="none"/>
        </a:p>
      </dgm:t>
    </dgm:pt>
    <dgm:pt modelId="{D8ACA7A2-5766-462D-92E2-C5A56F41F130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Prototipação da Analise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C0F9B86-B5C0-459D-A6CE-C17C82328A4E}" type="parTrans" cxnId="{B4BEE1F7-96A0-41FC-B859-09247634AA06}">
      <dgm:prSet/>
      <dgm:spPr/>
      <dgm:t>
        <a:bodyPr/>
        <a:lstStyle/>
        <a:p>
          <a:endParaRPr lang="pt-BR" u="none"/>
        </a:p>
      </dgm:t>
    </dgm:pt>
    <dgm:pt modelId="{4E3777F8-97AF-4A11-A5E2-F0425E780826}" type="sibTrans" cxnId="{B4BEE1F7-96A0-41FC-B859-09247634AA06}">
      <dgm:prSet/>
      <dgm:spPr/>
      <dgm:t>
        <a:bodyPr/>
        <a:lstStyle/>
        <a:p>
          <a:endParaRPr lang="pt-BR" u="none"/>
        </a:p>
      </dgm:t>
    </dgm:pt>
    <dgm:pt modelId="{6F2504CA-55E2-4A9C-A255-363870649253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Templates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340A2295-CD5D-4E4E-8DF8-DC3DE7F679A9}" type="parTrans" cxnId="{26D8A93B-D762-4975-9DFA-F1E87A294757}">
      <dgm:prSet/>
      <dgm:spPr/>
      <dgm:t>
        <a:bodyPr/>
        <a:lstStyle/>
        <a:p>
          <a:endParaRPr lang="pt-BR" u="none"/>
        </a:p>
      </dgm:t>
    </dgm:pt>
    <dgm:pt modelId="{3909A804-DBDC-4F3D-A14C-329E6D7D26EF}" type="sibTrans" cxnId="{26D8A93B-D762-4975-9DFA-F1E87A294757}">
      <dgm:prSet/>
      <dgm:spPr/>
      <dgm:t>
        <a:bodyPr/>
        <a:lstStyle/>
        <a:p>
          <a:endParaRPr lang="pt-BR" u="none"/>
        </a:p>
      </dgm:t>
    </dgm:pt>
    <dgm:pt modelId="{65B12ABC-AC52-4348-89FB-63B178133283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Responsivo a Medições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E75B507-14F9-4985-A6CE-D99370B881B0}" type="parTrans" cxnId="{3CC3BE85-C1DA-4BE0-A12A-7AC30A2CD0DA}">
      <dgm:prSet/>
      <dgm:spPr/>
      <dgm:t>
        <a:bodyPr/>
        <a:lstStyle/>
        <a:p>
          <a:endParaRPr lang="pt-BR" u="none"/>
        </a:p>
      </dgm:t>
    </dgm:pt>
    <dgm:pt modelId="{436C028B-F7CF-4676-86BD-BF3BF9E34026}" type="sibTrans" cxnId="{3CC3BE85-C1DA-4BE0-A12A-7AC30A2CD0DA}">
      <dgm:prSet/>
      <dgm:spPr/>
      <dgm:t>
        <a:bodyPr/>
        <a:lstStyle/>
        <a:p>
          <a:endParaRPr lang="pt-BR" u="none"/>
        </a:p>
      </dgm:t>
    </dgm:pt>
    <dgm:pt modelId="{01F38D92-D19C-4C92-B722-AA24A80D62C8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Designer Dedicado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B379CB9-29E6-4A3D-8FFA-B3B30A073B7F}" type="parTrans" cxnId="{5C5796F0-2EAC-4BF2-AEAB-9474E786C396}">
      <dgm:prSet/>
      <dgm:spPr/>
      <dgm:t>
        <a:bodyPr/>
        <a:lstStyle/>
        <a:p>
          <a:endParaRPr lang="pt-BR" u="none"/>
        </a:p>
      </dgm:t>
    </dgm:pt>
    <dgm:pt modelId="{AE974770-D9B4-4D78-BB8C-D2B39E79400B}" type="sibTrans" cxnId="{5C5796F0-2EAC-4BF2-AEAB-9474E786C396}">
      <dgm:prSet/>
      <dgm:spPr/>
      <dgm:t>
        <a:bodyPr/>
        <a:lstStyle/>
        <a:p>
          <a:endParaRPr lang="pt-BR" u="none"/>
        </a:p>
      </dgm:t>
    </dgm:pt>
    <dgm:pt modelId="{61F3C111-4DDD-48F4-A3DC-2E43E674FD11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Evolutiva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A2F8621-A30A-401A-97C2-4D4B05D458E3}" type="parTrans" cxnId="{9A32501F-DF70-4CDF-BD10-C782E3A6556E}">
      <dgm:prSet/>
      <dgm:spPr/>
      <dgm:t>
        <a:bodyPr/>
        <a:lstStyle/>
        <a:p>
          <a:endParaRPr lang="pt-BR" u="none"/>
        </a:p>
      </dgm:t>
    </dgm:pt>
    <dgm:pt modelId="{D525714F-135A-4720-BB32-5725751240C3}" type="sibTrans" cxnId="{9A32501F-DF70-4CDF-BD10-C782E3A6556E}">
      <dgm:prSet/>
      <dgm:spPr/>
      <dgm:t>
        <a:bodyPr/>
        <a:lstStyle/>
        <a:p>
          <a:endParaRPr lang="pt-BR" u="none"/>
        </a:p>
      </dgm:t>
    </dgm:pt>
    <dgm:pt modelId="{6A49D818-3D7F-42B9-8C54-8BAF139E403D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Aderente ao Contexto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3811B00-4EEC-435B-BE28-85B65AB29C1A}" type="parTrans" cxnId="{C0C204EA-4043-4601-9DCC-1E38276FCE2C}">
      <dgm:prSet/>
      <dgm:spPr/>
      <dgm:t>
        <a:bodyPr/>
        <a:lstStyle/>
        <a:p>
          <a:endParaRPr lang="pt-BR" u="none"/>
        </a:p>
      </dgm:t>
    </dgm:pt>
    <dgm:pt modelId="{065203DD-1314-4162-9D5F-A51F709413BC}" type="sibTrans" cxnId="{C0C204EA-4043-4601-9DCC-1E38276FCE2C}">
      <dgm:prSet/>
      <dgm:spPr/>
      <dgm:t>
        <a:bodyPr/>
        <a:lstStyle/>
        <a:p>
          <a:endParaRPr lang="pt-BR" u="none"/>
        </a:p>
      </dgm:t>
    </dgm:pt>
    <dgm:pt modelId="{060C590E-BB83-4FF4-8A94-B929B8E3DAC3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Template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5EDF1BF-5CA9-4EAE-812C-D78E5CAD79A9}" type="parTrans" cxnId="{58A4D774-E63E-44AB-9791-E9720F68B77B}">
      <dgm:prSet/>
      <dgm:spPr/>
      <dgm:t>
        <a:bodyPr/>
        <a:lstStyle/>
        <a:p>
          <a:endParaRPr lang="pt-BR" u="none"/>
        </a:p>
      </dgm:t>
    </dgm:pt>
    <dgm:pt modelId="{42FF3F00-3DBA-43CA-B67D-AE3DCC7D6E78}" type="sibTrans" cxnId="{58A4D774-E63E-44AB-9791-E9720F68B77B}">
      <dgm:prSet/>
      <dgm:spPr/>
      <dgm:t>
        <a:bodyPr/>
        <a:lstStyle/>
        <a:p>
          <a:endParaRPr lang="pt-BR" u="none"/>
        </a:p>
      </dgm:t>
    </dgm:pt>
    <dgm:pt modelId="{1B196C14-24FE-4BAF-8495-224CCC03AAC7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Cultura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0D5C5F8-DE65-49C9-8960-8EA965FA5620}" type="parTrans" cxnId="{5D1720A1-347C-4991-8EB4-B97F71831D25}">
      <dgm:prSet/>
      <dgm:spPr/>
      <dgm:t>
        <a:bodyPr/>
        <a:lstStyle/>
        <a:p>
          <a:endParaRPr lang="pt-BR" u="none"/>
        </a:p>
      </dgm:t>
    </dgm:pt>
    <dgm:pt modelId="{A5C94831-1B8C-4F9A-A833-C6C136EDBD7C}" type="sibTrans" cxnId="{5D1720A1-347C-4991-8EB4-B97F71831D25}">
      <dgm:prSet/>
      <dgm:spPr/>
      <dgm:t>
        <a:bodyPr/>
        <a:lstStyle/>
        <a:p>
          <a:endParaRPr lang="pt-BR" u="none"/>
        </a:p>
      </dgm:t>
    </dgm:pt>
    <dgm:pt modelId="{3451A7CD-B448-4662-9CA4-3449A276F1F7}">
      <dgm:prSet phldrT="[Texto]"/>
      <dgm:spPr>
        <a:solidFill>
          <a:schemeClr val="tx1">
            <a:lumMod val="85000"/>
            <a:lumOff val="15000"/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bg1"/>
              </a:solidFill>
            </a:rPr>
            <a:t>Monitoramento</a:t>
          </a:r>
          <a:endParaRPr lang="pt-BR" u="none" dirty="0">
            <a:solidFill>
              <a:schemeClr val="bg1"/>
            </a:solidFill>
          </a:endParaRPr>
        </a:p>
      </dgm:t>
    </dgm:pt>
    <dgm:pt modelId="{FD341124-15E1-488D-88F0-89F08B7D1BB4}" type="parTrans" cxnId="{536AF0BE-D1A1-4607-A73F-35EBBFACCCE4}">
      <dgm:prSet/>
      <dgm:spPr/>
      <dgm:t>
        <a:bodyPr/>
        <a:lstStyle/>
        <a:p>
          <a:endParaRPr lang="pt-BR" u="none"/>
        </a:p>
      </dgm:t>
    </dgm:pt>
    <dgm:pt modelId="{6EBC6E24-02F1-4AE1-B571-0FBC3D962AB4}" type="sibTrans" cxnId="{536AF0BE-D1A1-4607-A73F-35EBBFACCCE4}">
      <dgm:prSet/>
      <dgm:spPr/>
      <dgm:t>
        <a:bodyPr/>
        <a:lstStyle/>
        <a:p>
          <a:endParaRPr lang="pt-BR" u="none"/>
        </a:p>
      </dgm:t>
    </dgm:pt>
    <dgm:pt modelId="{588ABAB6-FCAD-47C3-B400-52BC31B56D48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Nenhum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3A11EC2-8237-480F-BABE-FCDA54667A49}" type="parTrans" cxnId="{DBE66915-AA40-483C-A4E8-411C0F299226}">
      <dgm:prSet/>
      <dgm:spPr/>
      <dgm:t>
        <a:bodyPr/>
        <a:lstStyle/>
        <a:p>
          <a:endParaRPr lang="pt-BR" u="none"/>
        </a:p>
      </dgm:t>
    </dgm:pt>
    <dgm:pt modelId="{4B242B15-CA3A-46B1-83E7-A4E4E1063533}" type="sibTrans" cxnId="{DBE66915-AA40-483C-A4E8-411C0F299226}">
      <dgm:prSet/>
      <dgm:spPr/>
      <dgm:t>
        <a:bodyPr/>
        <a:lstStyle/>
        <a:p>
          <a:endParaRPr lang="pt-BR" u="none"/>
        </a:p>
      </dgm:t>
    </dgm:pt>
    <dgm:pt modelId="{AD0B5661-4753-4B19-A309-2F44FDA6C088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Logs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3208EF3-AF63-4FE4-92BB-220B1A6B4C26}" type="parTrans" cxnId="{29E07332-4468-49A6-A101-DF334C381726}">
      <dgm:prSet/>
      <dgm:spPr/>
      <dgm:t>
        <a:bodyPr/>
        <a:lstStyle/>
        <a:p>
          <a:endParaRPr lang="pt-BR" u="none"/>
        </a:p>
      </dgm:t>
    </dgm:pt>
    <dgm:pt modelId="{863CDB69-6BFE-4A7D-88D1-836B88E72D4F}" type="sibTrans" cxnId="{29E07332-4468-49A6-A101-DF334C381726}">
      <dgm:prSet/>
      <dgm:spPr/>
      <dgm:t>
        <a:bodyPr/>
        <a:lstStyle/>
        <a:p>
          <a:endParaRPr lang="pt-BR" u="none"/>
        </a:p>
      </dgm:t>
    </dgm:pt>
    <dgm:pt modelId="{05AE1E63-6A7F-454D-807D-21C8699D5510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Ferramentas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8B0C675-2984-405C-A11E-F3D28116D66A}" type="parTrans" cxnId="{6506AD0A-A29F-4F59-B8F7-8BF719A7DE54}">
      <dgm:prSet/>
      <dgm:spPr/>
      <dgm:t>
        <a:bodyPr/>
        <a:lstStyle/>
        <a:p>
          <a:endParaRPr lang="pt-BR" u="none"/>
        </a:p>
      </dgm:t>
    </dgm:pt>
    <dgm:pt modelId="{2110AE36-5141-4667-B424-97EE6A253E06}" type="sibTrans" cxnId="{6506AD0A-A29F-4F59-B8F7-8BF719A7DE54}">
      <dgm:prSet/>
      <dgm:spPr/>
      <dgm:t>
        <a:bodyPr/>
        <a:lstStyle/>
        <a:p>
          <a:endParaRPr lang="pt-BR" u="none"/>
        </a:p>
      </dgm:t>
    </dgm:pt>
    <dgm:pt modelId="{7FB6D8D7-C6B9-48A7-8347-E75209F6D5F7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Alerta de Riscos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FD1BDAF-E205-4CFB-95B4-2A48F96AF228}" type="parTrans" cxnId="{39631CB7-90D7-4F56-89DE-FB01CDC3CCCE}">
      <dgm:prSet/>
      <dgm:spPr/>
      <dgm:t>
        <a:bodyPr/>
        <a:lstStyle/>
        <a:p>
          <a:endParaRPr lang="pt-BR" u="none"/>
        </a:p>
      </dgm:t>
    </dgm:pt>
    <dgm:pt modelId="{8B98B12E-D556-46A2-99E0-BDBA182E15F8}" type="sibTrans" cxnId="{39631CB7-90D7-4F56-89DE-FB01CDC3CCCE}">
      <dgm:prSet/>
      <dgm:spPr/>
      <dgm:t>
        <a:bodyPr/>
        <a:lstStyle/>
        <a:p>
          <a:endParaRPr lang="pt-BR" u="none"/>
        </a:p>
      </dgm:t>
    </dgm:pt>
    <dgm:pt modelId="{FFD2EEA2-CA8C-4A5D-89D1-D853C12A8AA1}">
      <dgm:prSet phldrT="[Texto]"/>
      <dgm:spPr>
        <a:solidFill>
          <a:schemeClr val="tx1">
            <a:lumMod val="85000"/>
            <a:lumOff val="15000"/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bg1"/>
              </a:solidFill>
            </a:rPr>
            <a:t>Banco de Dados</a:t>
          </a:r>
          <a:endParaRPr lang="pt-BR" u="none" dirty="0">
            <a:solidFill>
              <a:schemeClr val="bg1"/>
            </a:solidFill>
          </a:endParaRPr>
        </a:p>
      </dgm:t>
    </dgm:pt>
    <dgm:pt modelId="{D5213E61-128C-41B0-BD99-800FB61DCF1C}" type="parTrans" cxnId="{44949D0D-955A-4B6C-AF65-B1E76405352E}">
      <dgm:prSet/>
      <dgm:spPr/>
      <dgm:t>
        <a:bodyPr/>
        <a:lstStyle/>
        <a:p>
          <a:endParaRPr lang="pt-BR" u="none"/>
        </a:p>
      </dgm:t>
    </dgm:pt>
    <dgm:pt modelId="{C65DB84A-710D-472B-8426-DCF5EC191EAB}" type="sibTrans" cxnId="{44949D0D-955A-4B6C-AF65-B1E76405352E}">
      <dgm:prSet/>
      <dgm:spPr/>
      <dgm:t>
        <a:bodyPr/>
        <a:lstStyle/>
        <a:p>
          <a:endParaRPr lang="pt-BR" u="none"/>
        </a:p>
      </dgm:t>
    </dgm:pt>
    <dgm:pt modelId="{32E316F4-8B56-4530-85AA-FA4F5C1E1F35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Evitar lógica de negócio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B70B441-13FC-4C12-AAF3-3172789A4E60}" type="parTrans" cxnId="{4513CB24-A42B-4BBB-95DA-2DF951B5BEB5}">
      <dgm:prSet/>
      <dgm:spPr/>
      <dgm:t>
        <a:bodyPr/>
        <a:lstStyle/>
        <a:p>
          <a:endParaRPr lang="pt-BR" u="none"/>
        </a:p>
      </dgm:t>
    </dgm:pt>
    <dgm:pt modelId="{A4AF5EF7-E90F-4EB2-84FA-1CC41CE4FB80}" type="sibTrans" cxnId="{4513CB24-A42B-4BBB-95DA-2DF951B5BEB5}">
      <dgm:prSet/>
      <dgm:spPr/>
      <dgm:t>
        <a:bodyPr/>
        <a:lstStyle/>
        <a:p>
          <a:endParaRPr lang="pt-BR" u="none"/>
        </a:p>
      </dgm:t>
    </dgm:pt>
    <dgm:pt modelId="{4F6628FA-C1E5-40BE-A850-FF89EB02AAD9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ORM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394BCF5-3B88-4F8E-BD01-0E8BA4151030}" type="parTrans" cxnId="{3802A7DB-739C-4677-A2D4-1BD9EF4487AF}">
      <dgm:prSet/>
      <dgm:spPr/>
      <dgm:t>
        <a:bodyPr/>
        <a:lstStyle/>
        <a:p>
          <a:endParaRPr lang="pt-BR" u="none"/>
        </a:p>
      </dgm:t>
    </dgm:pt>
    <dgm:pt modelId="{F5566CE6-24B2-47A9-8EFE-C180282A7BC8}" type="sibTrans" cxnId="{3802A7DB-739C-4677-A2D4-1BD9EF4487AF}">
      <dgm:prSet/>
      <dgm:spPr/>
      <dgm:t>
        <a:bodyPr/>
        <a:lstStyle/>
        <a:p>
          <a:endParaRPr lang="pt-BR" u="none"/>
        </a:p>
      </dgm:t>
    </dgm:pt>
    <dgm:pt modelId="{18A6A818-4AC4-45B3-8E46-5FB6FA66B2ED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Integridade 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AB790D5-0F14-4FD9-B3F1-76A22F7BFBCA}" type="parTrans" cxnId="{8BB4BBD7-8D71-48BB-8149-E902526E118A}">
      <dgm:prSet/>
      <dgm:spPr/>
      <dgm:t>
        <a:bodyPr/>
        <a:lstStyle/>
        <a:p>
          <a:endParaRPr lang="pt-BR" u="none"/>
        </a:p>
      </dgm:t>
    </dgm:pt>
    <dgm:pt modelId="{B3DC9CDA-99DE-4966-BFE9-8129B9B92598}" type="sibTrans" cxnId="{8BB4BBD7-8D71-48BB-8149-E902526E118A}">
      <dgm:prSet/>
      <dgm:spPr/>
      <dgm:t>
        <a:bodyPr/>
        <a:lstStyle/>
        <a:p>
          <a:endParaRPr lang="pt-BR" u="none"/>
        </a:p>
      </dgm:t>
    </dgm:pt>
    <dgm:pt modelId="{AC7152B8-0D09-4974-8205-EAE279CB442D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Otimizações de  Performance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321ABFA-D617-4D6E-93F9-99AE7F69D7F2}" type="parTrans" cxnId="{88C1B614-42DA-4A71-8B0A-1D55CAEFB9DD}">
      <dgm:prSet/>
      <dgm:spPr/>
      <dgm:t>
        <a:bodyPr/>
        <a:lstStyle/>
        <a:p>
          <a:endParaRPr lang="pt-BR" u="none"/>
        </a:p>
      </dgm:t>
    </dgm:pt>
    <dgm:pt modelId="{167C97BB-9536-465D-BE2B-5076DFE8DAA8}" type="sibTrans" cxnId="{88C1B614-42DA-4A71-8B0A-1D55CAEFB9DD}">
      <dgm:prSet/>
      <dgm:spPr/>
      <dgm:t>
        <a:bodyPr/>
        <a:lstStyle/>
        <a:p>
          <a:endParaRPr lang="pt-BR" u="none"/>
        </a:p>
      </dgm:t>
    </dgm:pt>
    <dgm:pt modelId="{66150D7E-F710-4C6B-B291-7965411A66C7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Atualizado via IC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0E262E26-74B6-4ADE-A6F9-02BB266350AD}" type="parTrans" cxnId="{B5E731F2-0C51-4BEC-8272-28806CCBB3D1}">
      <dgm:prSet/>
      <dgm:spPr/>
      <dgm:t>
        <a:bodyPr/>
        <a:lstStyle/>
        <a:p>
          <a:endParaRPr lang="pt-BR" u="none"/>
        </a:p>
      </dgm:t>
    </dgm:pt>
    <dgm:pt modelId="{0AB04407-3975-4CCF-A719-4A039724D9FA}" type="sibTrans" cxnId="{B5E731F2-0C51-4BEC-8272-28806CCBB3D1}">
      <dgm:prSet/>
      <dgm:spPr/>
      <dgm:t>
        <a:bodyPr/>
        <a:lstStyle/>
        <a:p>
          <a:endParaRPr lang="pt-BR" u="none"/>
        </a:p>
      </dgm:t>
    </dgm:pt>
    <dgm:pt modelId="{8A7DD18C-C492-43FB-93F1-AA43B89081AD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smtClean="0">
              <a:solidFill>
                <a:schemeClr val="tx1">
                  <a:lumMod val="85000"/>
                  <a:lumOff val="15000"/>
                </a:schemeClr>
              </a:solidFill>
            </a:rPr>
            <a:t>Independência de Ambiente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1C74C64-B636-4921-9692-06ADF5404977}" type="parTrans" cxnId="{B22277A9-A2EF-4564-B860-279D04BB936E}">
      <dgm:prSet/>
      <dgm:spPr/>
      <dgm:t>
        <a:bodyPr/>
        <a:lstStyle/>
        <a:p>
          <a:endParaRPr lang="pt-BR" u="none"/>
        </a:p>
      </dgm:t>
    </dgm:pt>
    <dgm:pt modelId="{312AFABD-C9A9-441E-9F02-C976CDD1F902}" type="sibTrans" cxnId="{B22277A9-A2EF-4564-B860-279D04BB936E}">
      <dgm:prSet/>
      <dgm:spPr/>
      <dgm:t>
        <a:bodyPr/>
        <a:lstStyle/>
        <a:p>
          <a:endParaRPr lang="pt-BR" u="none"/>
        </a:p>
      </dgm:t>
    </dgm:pt>
    <dgm:pt modelId="{E65F096B-2F7C-44C3-9EA2-34C445B8D6E6}">
      <dgm:prSet phldrT="[Texto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pt-BR" u="none" dirty="0" smtClean="0">
              <a:solidFill>
                <a:schemeClr val="tx1">
                  <a:lumMod val="85000"/>
                  <a:lumOff val="15000"/>
                </a:schemeClr>
              </a:solidFill>
            </a:rPr>
            <a:t>Propriedade Coletiva</a:t>
          </a:r>
          <a:endParaRPr lang="pt-BR" u="none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8E565ED-C8B7-4B8E-BCBF-5FBDD8956A76}" type="parTrans" cxnId="{3E0C4557-BE01-411F-BCD7-8306D8C2EE2E}">
      <dgm:prSet/>
      <dgm:spPr/>
      <dgm:t>
        <a:bodyPr/>
        <a:lstStyle/>
        <a:p>
          <a:endParaRPr lang="pt-BR"/>
        </a:p>
      </dgm:t>
    </dgm:pt>
    <dgm:pt modelId="{6F04CF98-CF2C-4480-A2B6-967719B70523}" type="sibTrans" cxnId="{3E0C4557-BE01-411F-BCD7-8306D8C2EE2E}">
      <dgm:prSet/>
      <dgm:spPr/>
      <dgm:t>
        <a:bodyPr/>
        <a:lstStyle/>
        <a:p>
          <a:endParaRPr lang="pt-BR"/>
        </a:p>
      </dgm:t>
    </dgm:pt>
    <dgm:pt modelId="{7D6F1A4D-B64B-428B-AA2B-30315F592929}" type="pres">
      <dgm:prSet presAssocID="{BB7D04A2-B000-4A19-B3D5-49E1D034E62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1E331561-F6FA-4980-B46A-8FDC0C08D324}" type="pres">
      <dgm:prSet presAssocID="{D465C77F-C8F0-4F5D-86CA-DA921F888DCE}" presName="horFlow" presStyleCnt="0"/>
      <dgm:spPr/>
      <dgm:t>
        <a:bodyPr/>
        <a:lstStyle/>
        <a:p>
          <a:endParaRPr lang="pt-BR"/>
        </a:p>
      </dgm:t>
    </dgm:pt>
    <dgm:pt modelId="{DC4ED5EA-46D4-48BB-8879-989DA7CEA865}" type="pres">
      <dgm:prSet presAssocID="{D465C77F-C8F0-4F5D-86CA-DA921F888DCE}" presName="bigChev" presStyleLbl="node1" presStyleIdx="0" presStyleCnt="10"/>
      <dgm:spPr/>
      <dgm:t>
        <a:bodyPr/>
        <a:lstStyle/>
        <a:p>
          <a:endParaRPr lang="pt-BR"/>
        </a:p>
      </dgm:t>
    </dgm:pt>
    <dgm:pt modelId="{0DC3FF6B-87A3-4CEB-B30D-0610E1185C56}" type="pres">
      <dgm:prSet presAssocID="{6ED76B4A-2CB6-44DE-B3B4-B29260F20CF9}" presName="parTrans" presStyleCnt="0"/>
      <dgm:spPr/>
      <dgm:t>
        <a:bodyPr/>
        <a:lstStyle/>
        <a:p>
          <a:endParaRPr lang="pt-BR"/>
        </a:p>
      </dgm:t>
    </dgm:pt>
    <dgm:pt modelId="{E3494C63-CEAE-4ED8-9817-EBCC2053AF58}" type="pres">
      <dgm:prSet presAssocID="{17B5F532-B9A9-41C8-A5A4-EA0F67A59036}" presName="node" presStyleLbl="alignAccFollowNode1" presStyleIdx="0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1135E32-40EA-444E-B7BB-D6B08FAF2FA7}" type="pres">
      <dgm:prSet presAssocID="{48CD2641-4860-48C1-A325-A4648A0EEB55}" presName="sibTrans" presStyleCnt="0"/>
      <dgm:spPr/>
      <dgm:t>
        <a:bodyPr/>
        <a:lstStyle/>
        <a:p>
          <a:endParaRPr lang="pt-BR"/>
        </a:p>
      </dgm:t>
    </dgm:pt>
    <dgm:pt modelId="{72BAA84C-F198-434E-9E99-2846E143E69F}" type="pres">
      <dgm:prSet presAssocID="{F7C90B7F-E27C-400A-8430-B9218B3E5B0D}" presName="node" presStyleLbl="alignAccFollowNode1" presStyleIdx="1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3E5CA7D-8D03-4C5C-B1B9-2538747EA4E8}" type="pres">
      <dgm:prSet presAssocID="{65F5A3DF-D9F7-4635-A021-D8C8CF465415}" presName="sibTrans" presStyleCnt="0"/>
      <dgm:spPr/>
      <dgm:t>
        <a:bodyPr/>
        <a:lstStyle/>
        <a:p>
          <a:endParaRPr lang="pt-BR"/>
        </a:p>
      </dgm:t>
    </dgm:pt>
    <dgm:pt modelId="{DD11D853-9B22-442C-9E6E-156701C1C0AE}" type="pres">
      <dgm:prSet presAssocID="{F42B8F32-3A14-43C5-8C6A-22228716B5AB}" presName="node" presStyleLbl="alignAccFollowNode1" presStyleIdx="2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CB2D2D7-CEDF-4EB7-B283-328B168336D8}" type="pres">
      <dgm:prSet presAssocID="{D465C77F-C8F0-4F5D-86CA-DA921F888DCE}" presName="vSp" presStyleCnt="0"/>
      <dgm:spPr/>
      <dgm:t>
        <a:bodyPr/>
        <a:lstStyle/>
        <a:p>
          <a:endParaRPr lang="pt-BR"/>
        </a:p>
      </dgm:t>
    </dgm:pt>
    <dgm:pt modelId="{0BC437AE-4174-4238-8434-926B8FAA51B5}" type="pres">
      <dgm:prSet presAssocID="{6ACEE849-12A6-4640-898E-BD54B9CE6C2B}" presName="horFlow" presStyleCnt="0"/>
      <dgm:spPr/>
      <dgm:t>
        <a:bodyPr/>
        <a:lstStyle/>
        <a:p>
          <a:endParaRPr lang="pt-BR"/>
        </a:p>
      </dgm:t>
    </dgm:pt>
    <dgm:pt modelId="{1386F7BB-E482-4025-AF94-FCBE9C078096}" type="pres">
      <dgm:prSet presAssocID="{6ACEE849-12A6-4640-898E-BD54B9CE6C2B}" presName="bigChev" presStyleLbl="node1" presStyleIdx="1" presStyleCnt="10"/>
      <dgm:spPr/>
      <dgm:t>
        <a:bodyPr/>
        <a:lstStyle/>
        <a:p>
          <a:endParaRPr lang="pt-BR"/>
        </a:p>
      </dgm:t>
    </dgm:pt>
    <dgm:pt modelId="{9410053C-B04D-43B5-AA08-F2F56809EB58}" type="pres">
      <dgm:prSet presAssocID="{025DC51A-9411-437B-9682-7906A3D69710}" presName="parTrans" presStyleCnt="0"/>
      <dgm:spPr/>
      <dgm:t>
        <a:bodyPr/>
        <a:lstStyle/>
        <a:p>
          <a:endParaRPr lang="pt-BR"/>
        </a:p>
      </dgm:t>
    </dgm:pt>
    <dgm:pt modelId="{11D0F1B4-D8C7-4F57-A23A-3EBF1A2A092A}" type="pres">
      <dgm:prSet presAssocID="{945E2F3A-D574-4C25-B06A-62FE66522A1A}" presName="node" presStyleLbl="alignAccFollowNode1" presStyleIdx="3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66EC456-5FA5-41BB-9774-4C111B0EF4C4}" type="pres">
      <dgm:prSet presAssocID="{D9B7EE1E-4DF4-4F2F-8A43-702EA5971F9D}" presName="sibTrans" presStyleCnt="0"/>
      <dgm:spPr/>
      <dgm:t>
        <a:bodyPr/>
        <a:lstStyle/>
        <a:p>
          <a:endParaRPr lang="pt-BR"/>
        </a:p>
      </dgm:t>
    </dgm:pt>
    <dgm:pt modelId="{0C3433E6-04C0-4F67-AAB8-AA15F0DB2596}" type="pres">
      <dgm:prSet presAssocID="{A8C63904-EB79-492D-9745-8142D6207ADD}" presName="node" presStyleLbl="alignAccFollowNode1" presStyleIdx="4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E8955F-A70B-4A2C-97B4-F641B5DDAFB5}" type="pres">
      <dgm:prSet presAssocID="{C193338B-C5E7-470D-A17E-8116D5C08A97}" presName="sibTrans" presStyleCnt="0"/>
      <dgm:spPr/>
      <dgm:t>
        <a:bodyPr/>
        <a:lstStyle/>
        <a:p>
          <a:endParaRPr lang="pt-BR"/>
        </a:p>
      </dgm:t>
    </dgm:pt>
    <dgm:pt modelId="{8EC713C2-4A25-4639-99F4-295F14254ADA}" type="pres">
      <dgm:prSet presAssocID="{79768824-2CF7-4361-97EB-115CE06B0215}" presName="node" presStyleLbl="alignAccFollowNode1" presStyleIdx="5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C4FFD59-F591-4766-B601-C29E1F927E53}" type="pres">
      <dgm:prSet presAssocID="{5F3D7CDD-5562-4071-9A62-C5C252CC1E3D}" presName="sibTrans" presStyleCnt="0"/>
      <dgm:spPr/>
      <dgm:t>
        <a:bodyPr/>
        <a:lstStyle/>
        <a:p>
          <a:endParaRPr lang="pt-BR"/>
        </a:p>
      </dgm:t>
    </dgm:pt>
    <dgm:pt modelId="{3D40D61F-A218-4F39-83C6-663E172742CB}" type="pres">
      <dgm:prSet presAssocID="{21B09BEE-D808-4C84-8109-813EBECDDD81}" presName="node" presStyleLbl="alignAccFollowNode1" presStyleIdx="6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631BA28-06A3-4FE3-9407-F4D6E6CB3951}" type="pres">
      <dgm:prSet presAssocID="{6ACEE849-12A6-4640-898E-BD54B9CE6C2B}" presName="vSp" presStyleCnt="0"/>
      <dgm:spPr/>
      <dgm:t>
        <a:bodyPr/>
        <a:lstStyle/>
        <a:p>
          <a:endParaRPr lang="pt-BR"/>
        </a:p>
      </dgm:t>
    </dgm:pt>
    <dgm:pt modelId="{D9F4D778-1127-4416-9DC8-06F9D560918D}" type="pres">
      <dgm:prSet presAssocID="{2A5B8987-9310-4BC6-83E3-C7E4C46E647F}" presName="horFlow" presStyleCnt="0"/>
      <dgm:spPr/>
      <dgm:t>
        <a:bodyPr/>
        <a:lstStyle/>
        <a:p>
          <a:endParaRPr lang="pt-BR"/>
        </a:p>
      </dgm:t>
    </dgm:pt>
    <dgm:pt modelId="{3B70A6B4-1E93-4F07-936B-527FB8B064B0}" type="pres">
      <dgm:prSet presAssocID="{2A5B8987-9310-4BC6-83E3-C7E4C46E647F}" presName="bigChev" presStyleLbl="node1" presStyleIdx="2" presStyleCnt="10"/>
      <dgm:spPr/>
      <dgm:t>
        <a:bodyPr/>
        <a:lstStyle/>
        <a:p>
          <a:endParaRPr lang="pt-BR"/>
        </a:p>
      </dgm:t>
    </dgm:pt>
    <dgm:pt modelId="{F2FF9190-0F8F-409C-96C3-8F6A6B9C54B0}" type="pres">
      <dgm:prSet presAssocID="{A3D1F8E9-CE17-470C-999D-151D170D6857}" presName="parTrans" presStyleCnt="0"/>
      <dgm:spPr/>
      <dgm:t>
        <a:bodyPr/>
        <a:lstStyle/>
        <a:p>
          <a:endParaRPr lang="pt-BR"/>
        </a:p>
      </dgm:t>
    </dgm:pt>
    <dgm:pt modelId="{6FA0D289-5FEA-40A2-B1B4-456D47099127}" type="pres">
      <dgm:prSet presAssocID="{546800A2-E1EB-4C62-8BDD-B638CAACB7F5}" presName="node" presStyleLbl="alignAccFollowNode1" presStyleIdx="7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09A911-B2B6-48E2-905B-D3F8D9DFFC76}" type="pres">
      <dgm:prSet presAssocID="{EBF00D3C-EACA-4127-92F6-3CAD9BBF8D00}" presName="sibTrans" presStyleCnt="0"/>
      <dgm:spPr/>
      <dgm:t>
        <a:bodyPr/>
        <a:lstStyle/>
        <a:p>
          <a:endParaRPr lang="pt-BR"/>
        </a:p>
      </dgm:t>
    </dgm:pt>
    <dgm:pt modelId="{02CF782C-1B8B-45E8-8863-116252E0A6B3}" type="pres">
      <dgm:prSet presAssocID="{C251ED80-7A52-4692-B731-D7B751F9098F}" presName="node" presStyleLbl="alignAccFollowNode1" presStyleIdx="8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C1AFA88-2FA6-4A55-AB30-D12EE1AB040C}" type="pres">
      <dgm:prSet presAssocID="{30D693A1-F8CC-4939-81B4-0C7226C9056B}" presName="sibTrans" presStyleCnt="0"/>
      <dgm:spPr/>
      <dgm:t>
        <a:bodyPr/>
        <a:lstStyle/>
        <a:p>
          <a:endParaRPr lang="pt-BR"/>
        </a:p>
      </dgm:t>
    </dgm:pt>
    <dgm:pt modelId="{76E52FFC-DD9E-40FD-A24D-8DF1CABDC0F0}" type="pres">
      <dgm:prSet presAssocID="{8A7DD18C-C492-43FB-93F1-AA43B89081AD}" presName="node" presStyleLbl="alignAccFollowNode1" presStyleIdx="9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C78CF4-A9AD-475B-9A98-E3D8D67FA3B9}" type="pres">
      <dgm:prSet presAssocID="{312AFABD-C9A9-441E-9F02-C976CDD1F902}" presName="sibTrans" presStyleCnt="0"/>
      <dgm:spPr/>
    </dgm:pt>
    <dgm:pt modelId="{B3B9520C-B0B8-4BC8-8A4D-74FA1965CA37}" type="pres">
      <dgm:prSet presAssocID="{F8604E81-A1C0-4717-96C7-7D44203636AE}" presName="node" presStyleLbl="alignAccFollowNode1" presStyleIdx="10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6AEC7B2-10A8-4C95-8E3D-336E0A17DEE4}" type="pres">
      <dgm:prSet presAssocID="{8FC69D2C-3A0F-4D58-B977-342F33C7B35D}" presName="sibTrans" presStyleCnt="0"/>
      <dgm:spPr/>
      <dgm:t>
        <a:bodyPr/>
        <a:lstStyle/>
        <a:p>
          <a:endParaRPr lang="pt-BR"/>
        </a:p>
      </dgm:t>
    </dgm:pt>
    <dgm:pt modelId="{9F46EC5D-A6F7-468E-8214-EBBAC9D65AD0}" type="pres">
      <dgm:prSet presAssocID="{1B196C14-24FE-4BAF-8495-224CCC03AAC7}" presName="node" presStyleLbl="alignAccFollowNode1" presStyleIdx="11" presStyleCnt="44" custLinFactNeighborX="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F82AAE2-48C2-40DC-B279-49D6B9403F8C}" type="pres">
      <dgm:prSet presAssocID="{A5C94831-1B8C-4F9A-A833-C6C136EDBD7C}" presName="sibTrans" presStyleCnt="0"/>
      <dgm:spPr/>
    </dgm:pt>
    <dgm:pt modelId="{CE033194-8B84-4F54-9FB3-8241FE0A7814}" type="pres">
      <dgm:prSet presAssocID="{74DAA82C-99EA-4D52-BCC2-3184C0F13AC3}" presName="node" presStyleLbl="alignAccFollowNode1" presStyleIdx="12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4C0B9B0-9A9D-4B41-96E6-A47042DB807D}" type="pres">
      <dgm:prSet presAssocID="{2A5B8987-9310-4BC6-83E3-C7E4C46E647F}" presName="vSp" presStyleCnt="0"/>
      <dgm:spPr/>
      <dgm:t>
        <a:bodyPr/>
        <a:lstStyle/>
        <a:p>
          <a:endParaRPr lang="pt-BR"/>
        </a:p>
      </dgm:t>
    </dgm:pt>
    <dgm:pt modelId="{9641B857-7A71-4539-92EE-23E3096E7DCC}" type="pres">
      <dgm:prSet presAssocID="{0026086E-3566-46D9-962A-44CFC5F2D514}" presName="horFlow" presStyleCnt="0"/>
      <dgm:spPr/>
      <dgm:t>
        <a:bodyPr/>
        <a:lstStyle/>
        <a:p>
          <a:endParaRPr lang="pt-BR"/>
        </a:p>
      </dgm:t>
    </dgm:pt>
    <dgm:pt modelId="{AD2888E1-8426-4D82-8F8F-33FBEFAD4193}" type="pres">
      <dgm:prSet presAssocID="{0026086E-3566-46D9-962A-44CFC5F2D514}" presName="bigChev" presStyleLbl="node1" presStyleIdx="3" presStyleCnt="10"/>
      <dgm:spPr/>
      <dgm:t>
        <a:bodyPr/>
        <a:lstStyle/>
        <a:p>
          <a:endParaRPr lang="pt-BR"/>
        </a:p>
      </dgm:t>
    </dgm:pt>
    <dgm:pt modelId="{84C11BFB-7649-44F8-92C6-AD2BF65F5AA4}" type="pres">
      <dgm:prSet presAssocID="{8E881A7E-0FE9-44E2-BC1A-7CA0EED952AC}" presName="parTrans" presStyleCnt="0"/>
      <dgm:spPr/>
      <dgm:t>
        <a:bodyPr/>
        <a:lstStyle/>
        <a:p>
          <a:endParaRPr lang="pt-BR"/>
        </a:p>
      </dgm:t>
    </dgm:pt>
    <dgm:pt modelId="{9AE0E92C-B93F-4864-95C8-C6D2F48509CC}" type="pres">
      <dgm:prSet presAssocID="{BB7D81C2-2915-4AC9-BAAD-72D48B7107B5}" presName="node" presStyleLbl="alignAccFollowNode1" presStyleIdx="13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05B81C5-DFD6-489D-944A-D8C6F3ED27F9}" type="pres">
      <dgm:prSet presAssocID="{D41A5110-8BE3-4A7D-B3B5-E5E708E78E89}" presName="sibTrans" presStyleCnt="0"/>
      <dgm:spPr/>
      <dgm:t>
        <a:bodyPr/>
        <a:lstStyle/>
        <a:p>
          <a:endParaRPr lang="pt-BR"/>
        </a:p>
      </dgm:t>
    </dgm:pt>
    <dgm:pt modelId="{B8E46709-2901-4A06-A7EF-009421F8584E}" type="pres">
      <dgm:prSet presAssocID="{9EB8C335-7DCD-4787-B909-658D6A2422CC}" presName="node" presStyleLbl="alignAccFollowNode1" presStyleIdx="14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A64A7FE-C6F2-411C-B992-17387E821424}" type="pres">
      <dgm:prSet presAssocID="{55770288-74C3-448A-B255-A7967CA44831}" presName="sibTrans" presStyleCnt="0"/>
      <dgm:spPr/>
      <dgm:t>
        <a:bodyPr/>
        <a:lstStyle/>
        <a:p>
          <a:endParaRPr lang="pt-BR"/>
        </a:p>
      </dgm:t>
    </dgm:pt>
    <dgm:pt modelId="{E3D6C266-143D-4AD1-8079-015B41FB877F}" type="pres">
      <dgm:prSet presAssocID="{6B78C625-59B7-4CE5-B248-DDD737C9DEC6}" presName="node" presStyleLbl="alignAccFollowNode1" presStyleIdx="15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A24456-5FC1-4DAC-BE0B-84EA3A80EC33}" type="pres">
      <dgm:prSet presAssocID="{D47904B7-EAA5-4547-B566-67B38B7645D8}" presName="sibTrans" presStyleCnt="0"/>
      <dgm:spPr/>
      <dgm:t>
        <a:bodyPr/>
        <a:lstStyle/>
        <a:p>
          <a:endParaRPr lang="pt-BR"/>
        </a:p>
      </dgm:t>
    </dgm:pt>
    <dgm:pt modelId="{7B4B8D6A-8CD9-4859-92A2-2A1F511E5EA2}" type="pres">
      <dgm:prSet presAssocID="{ADE9C250-7F51-4ACE-91C8-8A640218B14B}" presName="node" presStyleLbl="alignAccFollowNode1" presStyleIdx="16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2D42AF-36B8-405F-97D2-B534D3CE7465}" type="pres">
      <dgm:prSet presAssocID="{0026086E-3566-46D9-962A-44CFC5F2D514}" presName="vSp" presStyleCnt="0"/>
      <dgm:spPr/>
      <dgm:t>
        <a:bodyPr/>
        <a:lstStyle/>
        <a:p>
          <a:endParaRPr lang="pt-BR"/>
        </a:p>
      </dgm:t>
    </dgm:pt>
    <dgm:pt modelId="{0A34E419-42A5-4CA1-916D-2284DC53628F}" type="pres">
      <dgm:prSet presAssocID="{F82B044B-5530-4C85-8DB9-7C08F8BA15EE}" presName="horFlow" presStyleCnt="0"/>
      <dgm:spPr/>
      <dgm:t>
        <a:bodyPr/>
        <a:lstStyle/>
        <a:p>
          <a:endParaRPr lang="pt-BR"/>
        </a:p>
      </dgm:t>
    </dgm:pt>
    <dgm:pt modelId="{08B85410-A3CD-431A-8AF7-E32BB70B18F5}" type="pres">
      <dgm:prSet presAssocID="{F82B044B-5530-4C85-8DB9-7C08F8BA15EE}" presName="bigChev" presStyleLbl="node1" presStyleIdx="4" presStyleCnt="10"/>
      <dgm:spPr/>
      <dgm:t>
        <a:bodyPr/>
        <a:lstStyle/>
        <a:p>
          <a:endParaRPr lang="pt-BR"/>
        </a:p>
      </dgm:t>
    </dgm:pt>
    <dgm:pt modelId="{9905B41B-6023-4E2B-B2ED-34D55C96EB30}" type="pres">
      <dgm:prSet presAssocID="{BDF8E69E-2BE3-45DE-BEDA-AB6407040B3A}" presName="parTrans" presStyleCnt="0"/>
      <dgm:spPr/>
      <dgm:t>
        <a:bodyPr/>
        <a:lstStyle/>
        <a:p>
          <a:endParaRPr lang="pt-BR"/>
        </a:p>
      </dgm:t>
    </dgm:pt>
    <dgm:pt modelId="{8A39C0C9-5C98-48C5-BA9F-3CF1ABF25A66}" type="pres">
      <dgm:prSet presAssocID="{9DFCAED2-C84F-4596-9AFE-AFA7BF1E5234}" presName="node" presStyleLbl="alignAccFollowNode1" presStyleIdx="17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8C406D5-99B8-4419-A0E0-D0D750838DFE}" type="pres">
      <dgm:prSet presAssocID="{5B5A10B5-EF32-4F60-AFD6-FDA4F3F44CBE}" presName="sibTrans" presStyleCnt="0"/>
      <dgm:spPr/>
      <dgm:t>
        <a:bodyPr/>
        <a:lstStyle/>
        <a:p>
          <a:endParaRPr lang="pt-BR"/>
        </a:p>
      </dgm:t>
    </dgm:pt>
    <dgm:pt modelId="{40EF06C6-DF63-4EAD-B99C-4DC7B67ECB63}" type="pres">
      <dgm:prSet presAssocID="{DF15E046-B484-49F8-9C44-DF521BAA69A3}" presName="node" presStyleLbl="alignAccFollowNode1" presStyleIdx="18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480B076-E325-4109-9341-21C3760E4D5C}" type="pres">
      <dgm:prSet presAssocID="{457433EA-8FC7-48DC-9404-DEC1B39CCC81}" presName="sibTrans" presStyleCnt="0"/>
      <dgm:spPr/>
      <dgm:t>
        <a:bodyPr/>
        <a:lstStyle/>
        <a:p>
          <a:endParaRPr lang="pt-BR"/>
        </a:p>
      </dgm:t>
    </dgm:pt>
    <dgm:pt modelId="{EAB07988-2BFD-485B-903B-9499CECA08FE}" type="pres">
      <dgm:prSet presAssocID="{FE3CB11F-7479-4EC6-B6FC-4D2190A3A39C}" presName="node" presStyleLbl="alignAccFollowNode1" presStyleIdx="19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D726C84-A9F0-48BA-815C-F02551F1FFA7}" type="pres">
      <dgm:prSet presAssocID="{F82B044B-5530-4C85-8DB9-7C08F8BA15EE}" presName="vSp" presStyleCnt="0"/>
      <dgm:spPr/>
      <dgm:t>
        <a:bodyPr/>
        <a:lstStyle/>
        <a:p>
          <a:endParaRPr lang="pt-BR"/>
        </a:p>
      </dgm:t>
    </dgm:pt>
    <dgm:pt modelId="{509DF645-15FD-40CF-869E-E215B2AC8166}" type="pres">
      <dgm:prSet presAssocID="{E63A61CE-54A2-4875-8D42-BB5F3198C1D5}" presName="horFlow" presStyleCnt="0"/>
      <dgm:spPr/>
      <dgm:t>
        <a:bodyPr/>
        <a:lstStyle/>
        <a:p>
          <a:endParaRPr lang="pt-BR"/>
        </a:p>
      </dgm:t>
    </dgm:pt>
    <dgm:pt modelId="{D16C6EFC-35B7-4C4A-A613-61AF1934A6A3}" type="pres">
      <dgm:prSet presAssocID="{E63A61CE-54A2-4875-8D42-BB5F3198C1D5}" presName="bigChev" presStyleLbl="node1" presStyleIdx="5" presStyleCnt="10"/>
      <dgm:spPr/>
      <dgm:t>
        <a:bodyPr/>
        <a:lstStyle/>
        <a:p>
          <a:endParaRPr lang="pt-BR"/>
        </a:p>
      </dgm:t>
    </dgm:pt>
    <dgm:pt modelId="{30EE654C-DAC2-4F9B-830C-9A02ACCE7C46}" type="pres">
      <dgm:prSet presAssocID="{B1573FD1-2984-4249-AF03-E95B69E3785F}" presName="parTrans" presStyleCnt="0"/>
      <dgm:spPr/>
      <dgm:t>
        <a:bodyPr/>
        <a:lstStyle/>
        <a:p>
          <a:endParaRPr lang="pt-BR"/>
        </a:p>
      </dgm:t>
    </dgm:pt>
    <dgm:pt modelId="{8AF3244C-55B2-4C56-ADBF-051D0E6196F5}" type="pres">
      <dgm:prSet presAssocID="{7B2CB85C-1F95-4CE6-8945-2C4513AC6EE3}" presName="node" presStyleLbl="alignAccFollowNode1" presStyleIdx="20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2FD4D1F-EE64-4872-BAAB-1BD08CDE75AA}" type="pres">
      <dgm:prSet presAssocID="{F766D834-7269-480A-B1AC-723CF10A42B8}" presName="sibTrans" presStyleCnt="0"/>
      <dgm:spPr/>
      <dgm:t>
        <a:bodyPr/>
        <a:lstStyle/>
        <a:p>
          <a:endParaRPr lang="pt-BR"/>
        </a:p>
      </dgm:t>
    </dgm:pt>
    <dgm:pt modelId="{2F976F18-D573-4F9C-8BF4-2514B88D3F12}" type="pres">
      <dgm:prSet presAssocID="{060C590E-BB83-4FF4-8A94-B929B8E3DAC3}" presName="node" presStyleLbl="alignAccFollowNode1" presStyleIdx="21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C9F92A0-5A77-4517-AD72-5E1B8856C410}" type="pres">
      <dgm:prSet presAssocID="{42FF3F00-3DBA-43CA-B67D-AE3DCC7D6E78}" presName="sibTrans" presStyleCnt="0"/>
      <dgm:spPr/>
      <dgm:t>
        <a:bodyPr/>
        <a:lstStyle/>
        <a:p>
          <a:endParaRPr lang="pt-BR"/>
        </a:p>
      </dgm:t>
    </dgm:pt>
    <dgm:pt modelId="{B67FC0E8-2CB4-4E9F-94F5-7653DD374C16}" type="pres">
      <dgm:prSet presAssocID="{1D04A5D0-6E7E-4DEF-87DC-360F12357825}" presName="node" presStyleLbl="alignAccFollowNode1" presStyleIdx="22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502747D-3718-498D-B55E-713B65C79118}" type="pres">
      <dgm:prSet presAssocID="{1DBC6584-5A35-4D73-83B3-CD5E27FC3CEB}" presName="sibTrans" presStyleCnt="0"/>
      <dgm:spPr/>
      <dgm:t>
        <a:bodyPr/>
        <a:lstStyle/>
        <a:p>
          <a:endParaRPr lang="pt-BR"/>
        </a:p>
      </dgm:t>
    </dgm:pt>
    <dgm:pt modelId="{5FBA639F-AABC-4091-82BA-0B3DD4C38CE4}" type="pres">
      <dgm:prSet presAssocID="{6A49D818-3D7F-42B9-8C54-8BAF139E403D}" presName="node" presStyleLbl="alignAccFollowNode1" presStyleIdx="23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D3BB1CE-CA00-4C5C-8580-F19933CE1A8D}" type="pres">
      <dgm:prSet presAssocID="{065203DD-1314-4162-9D5F-A51F709413BC}" presName="sibTrans" presStyleCnt="0"/>
      <dgm:spPr/>
      <dgm:t>
        <a:bodyPr/>
        <a:lstStyle/>
        <a:p>
          <a:endParaRPr lang="pt-BR"/>
        </a:p>
      </dgm:t>
    </dgm:pt>
    <dgm:pt modelId="{B5C6E5CC-1158-4C2C-A00E-C243A2E3225B}" type="pres">
      <dgm:prSet presAssocID="{61F3C111-4DDD-48F4-A3DC-2E43E674FD11}" presName="node" presStyleLbl="alignAccFollowNode1" presStyleIdx="24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7EAAB6-6836-4294-B993-88955AB27FD8}" type="pres">
      <dgm:prSet presAssocID="{E63A61CE-54A2-4875-8D42-BB5F3198C1D5}" presName="vSp" presStyleCnt="0"/>
      <dgm:spPr/>
      <dgm:t>
        <a:bodyPr/>
        <a:lstStyle/>
        <a:p>
          <a:endParaRPr lang="pt-BR"/>
        </a:p>
      </dgm:t>
    </dgm:pt>
    <dgm:pt modelId="{35B8577C-5807-41E9-95F8-E068D3F4B3B1}" type="pres">
      <dgm:prSet presAssocID="{35DE2EE3-E0E8-4283-AB7F-49D2758A92A8}" presName="horFlow" presStyleCnt="0"/>
      <dgm:spPr/>
      <dgm:t>
        <a:bodyPr/>
        <a:lstStyle/>
        <a:p>
          <a:endParaRPr lang="pt-BR"/>
        </a:p>
      </dgm:t>
    </dgm:pt>
    <dgm:pt modelId="{49EAE7A2-512A-40F8-A8A9-F731C5A16C3D}" type="pres">
      <dgm:prSet presAssocID="{35DE2EE3-E0E8-4283-AB7F-49D2758A92A8}" presName="bigChev" presStyleLbl="node1" presStyleIdx="6" presStyleCnt="10"/>
      <dgm:spPr/>
      <dgm:t>
        <a:bodyPr/>
        <a:lstStyle/>
        <a:p>
          <a:endParaRPr lang="pt-BR"/>
        </a:p>
      </dgm:t>
    </dgm:pt>
    <dgm:pt modelId="{4FC6781F-D1E9-4FEF-BA2C-13D40EA69784}" type="pres">
      <dgm:prSet presAssocID="{09742F1B-2F88-4C72-9DAB-C0CEAD7B5D99}" presName="parTrans" presStyleCnt="0"/>
      <dgm:spPr/>
      <dgm:t>
        <a:bodyPr/>
        <a:lstStyle/>
        <a:p>
          <a:endParaRPr lang="pt-BR"/>
        </a:p>
      </dgm:t>
    </dgm:pt>
    <dgm:pt modelId="{9D404BA2-A87F-4276-9DF5-C3DA6E07F32C}" type="pres">
      <dgm:prSet presAssocID="{3D85DA8B-A685-4B75-A625-7541A0E592EE}" presName="node" presStyleLbl="alignAccFollowNode1" presStyleIdx="25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DCF75A-DAEC-4475-B5B4-294E044FD12A}" type="pres">
      <dgm:prSet presAssocID="{1F542731-C88C-4371-ADFC-F49339F91ACE}" presName="sibTrans" presStyleCnt="0"/>
      <dgm:spPr/>
      <dgm:t>
        <a:bodyPr/>
        <a:lstStyle/>
        <a:p>
          <a:endParaRPr lang="pt-BR"/>
        </a:p>
      </dgm:t>
    </dgm:pt>
    <dgm:pt modelId="{E5B63C80-83C1-4826-AEB6-DCDDE37F44FC}" type="pres">
      <dgm:prSet presAssocID="{D8ACA7A2-5766-462D-92E2-C5A56F41F130}" presName="node" presStyleLbl="alignAccFollowNode1" presStyleIdx="26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7032BE4-3A6B-439F-BA3F-1F144CE3A11C}" type="pres">
      <dgm:prSet presAssocID="{4E3777F8-97AF-4A11-A5E2-F0425E780826}" presName="sibTrans" presStyleCnt="0"/>
      <dgm:spPr/>
      <dgm:t>
        <a:bodyPr/>
        <a:lstStyle/>
        <a:p>
          <a:endParaRPr lang="pt-BR"/>
        </a:p>
      </dgm:t>
    </dgm:pt>
    <dgm:pt modelId="{4F02E5FB-D224-4A2F-B816-075DD86B78B4}" type="pres">
      <dgm:prSet presAssocID="{6F2504CA-55E2-4A9C-A255-363870649253}" presName="node" presStyleLbl="alignAccFollowNode1" presStyleIdx="27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3B834A-51BC-4E81-8C95-AAE15EB621CA}" type="pres">
      <dgm:prSet presAssocID="{3909A804-DBDC-4F3D-A14C-329E6D7D26EF}" presName="sibTrans" presStyleCnt="0"/>
      <dgm:spPr/>
      <dgm:t>
        <a:bodyPr/>
        <a:lstStyle/>
        <a:p>
          <a:endParaRPr lang="pt-BR"/>
        </a:p>
      </dgm:t>
    </dgm:pt>
    <dgm:pt modelId="{A4043EA0-A78B-4D83-AE77-FC34466E10E0}" type="pres">
      <dgm:prSet presAssocID="{01F38D92-D19C-4C92-B722-AA24A80D62C8}" presName="node" presStyleLbl="alignAccFollowNode1" presStyleIdx="28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BCD787-EB0E-4DB8-9EE0-2EC916D96317}" type="pres">
      <dgm:prSet presAssocID="{AE974770-D9B4-4D78-BB8C-D2B39E79400B}" presName="sibTrans" presStyleCnt="0"/>
      <dgm:spPr/>
      <dgm:t>
        <a:bodyPr/>
        <a:lstStyle/>
        <a:p>
          <a:endParaRPr lang="pt-BR"/>
        </a:p>
      </dgm:t>
    </dgm:pt>
    <dgm:pt modelId="{B2C014F4-C746-4DF9-BB31-0D29E52D748E}" type="pres">
      <dgm:prSet presAssocID="{65B12ABC-AC52-4348-89FB-63B178133283}" presName="node" presStyleLbl="alignAccFollowNode1" presStyleIdx="29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C14B33-13A1-40EF-99BB-FB2F6B0505AB}" type="pres">
      <dgm:prSet presAssocID="{35DE2EE3-E0E8-4283-AB7F-49D2758A92A8}" presName="vSp" presStyleCnt="0"/>
      <dgm:spPr/>
      <dgm:t>
        <a:bodyPr/>
        <a:lstStyle/>
        <a:p>
          <a:endParaRPr lang="pt-BR"/>
        </a:p>
      </dgm:t>
    </dgm:pt>
    <dgm:pt modelId="{30FF3B17-A13A-49E0-8098-869C195356AF}" type="pres">
      <dgm:prSet presAssocID="{3BF1F4D2-CCFF-4539-A465-4B80DF314247}" presName="horFlow" presStyleCnt="0"/>
      <dgm:spPr/>
      <dgm:t>
        <a:bodyPr/>
        <a:lstStyle/>
        <a:p>
          <a:endParaRPr lang="pt-BR"/>
        </a:p>
      </dgm:t>
    </dgm:pt>
    <dgm:pt modelId="{1FF865DE-F4C7-40DA-8878-76CB34CA0046}" type="pres">
      <dgm:prSet presAssocID="{3BF1F4D2-CCFF-4539-A465-4B80DF314247}" presName="bigChev" presStyleLbl="node1" presStyleIdx="7" presStyleCnt="10"/>
      <dgm:spPr/>
      <dgm:t>
        <a:bodyPr/>
        <a:lstStyle/>
        <a:p>
          <a:endParaRPr lang="pt-BR"/>
        </a:p>
      </dgm:t>
    </dgm:pt>
    <dgm:pt modelId="{E9E6A8A3-86F2-4FC9-A3B3-5B94A6ECF7A7}" type="pres">
      <dgm:prSet presAssocID="{B32EE724-AD55-4D21-B0B0-C6C8DDD3CA20}" presName="parTrans" presStyleCnt="0"/>
      <dgm:spPr/>
      <dgm:t>
        <a:bodyPr/>
        <a:lstStyle/>
        <a:p>
          <a:endParaRPr lang="pt-BR"/>
        </a:p>
      </dgm:t>
    </dgm:pt>
    <dgm:pt modelId="{C444828E-2928-4C70-A8B7-F9FB7358D7C9}" type="pres">
      <dgm:prSet presAssocID="{48EE6ED1-A1F2-486E-B79D-DD6DB26191B1}" presName="node" presStyleLbl="alignAccFollowNode1" presStyleIdx="30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9775131-88CA-49F9-9AE4-BF78A47E2A7D}" type="pres">
      <dgm:prSet presAssocID="{2E3025F3-170A-428C-A90F-BD3711A1B250}" presName="sibTrans" presStyleCnt="0"/>
      <dgm:spPr/>
      <dgm:t>
        <a:bodyPr/>
        <a:lstStyle/>
        <a:p>
          <a:endParaRPr lang="pt-BR"/>
        </a:p>
      </dgm:t>
    </dgm:pt>
    <dgm:pt modelId="{E4844B54-F12E-4C56-9F18-2C2BAE502EB9}" type="pres">
      <dgm:prSet presAssocID="{7FD4004B-0729-4DD1-A84D-0BD7334F8551}" presName="node" presStyleLbl="alignAccFollowNode1" presStyleIdx="31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3D304B-DBCA-4802-97ED-29459161E865}" type="pres">
      <dgm:prSet presAssocID="{FB84593B-B756-4BB3-9E41-B347ED9A5E7E}" presName="sibTrans" presStyleCnt="0"/>
      <dgm:spPr/>
      <dgm:t>
        <a:bodyPr/>
        <a:lstStyle/>
        <a:p>
          <a:endParaRPr lang="pt-BR"/>
        </a:p>
      </dgm:t>
    </dgm:pt>
    <dgm:pt modelId="{9CC71F41-2B10-4A0C-8F35-D2EF61212804}" type="pres">
      <dgm:prSet presAssocID="{E65F096B-2F7C-44C3-9EA2-34C445B8D6E6}" presName="node" presStyleLbl="alignAccFollowNode1" presStyleIdx="32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55CE93E-B470-43A4-9BB6-D065211F9061}" type="pres">
      <dgm:prSet presAssocID="{6F04CF98-CF2C-4480-A2B6-967719B70523}" presName="sibTrans" presStyleCnt="0"/>
      <dgm:spPr/>
    </dgm:pt>
    <dgm:pt modelId="{070D684C-4331-4E71-B896-9B9B624212CA}" type="pres">
      <dgm:prSet presAssocID="{01363117-5E22-4E24-B737-868418E28541}" presName="node" presStyleLbl="alignAccFollowNode1" presStyleIdx="33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305C84F-23E4-4614-8F0F-EFCABAD8B29F}" type="pres">
      <dgm:prSet presAssocID="{D94DD6D2-3D93-41D0-93F4-B2794F8F44C9}" presName="sibTrans" presStyleCnt="0"/>
      <dgm:spPr/>
      <dgm:t>
        <a:bodyPr/>
        <a:lstStyle/>
        <a:p>
          <a:endParaRPr lang="pt-BR"/>
        </a:p>
      </dgm:t>
    </dgm:pt>
    <dgm:pt modelId="{7D7953E0-4218-42A7-9737-48AE044F5957}" type="pres">
      <dgm:prSet presAssocID="{B0A96410-27FA-4559-AC39-CBFB20F68D3B}" presName="node" presStyleLbl="alignAccFollowNode1" presStyleIdx="34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CFB9F6F-ADEE-4D67-99EA-C4E202D00977}" type="pres">
      <dgm:prSet presAssocID="{3BF1F4D2-CCFF-4539-A465-4B80DF314247}" presName="vSp" presStyleCnt="0"/>
      <dgm:spPr/>
    </dgm:pt>
    <dgm:pt modelId="{4EEBABF1-BC3D-4AC2-A1E5-14BABBBE2A3D}" type="pres">
      <dgm:prSet presAssocID="{3451A7CD-B448-4662-9CA4-3449A276F1F7}" presName="horFlow" presStyleCnt="0"/>
      <dgm:spPr/>
    </dgm:pt>
    <dgm:pt modelId="{6CCBA2C9-1D6A-4A1E-A64B-264C7BD82615}" type="pres">
      <dgm:prSet presAssocID="{3451A7CD-B448-4662-9CA4-3449A276F1F7}" presName="bigChev" presStyleLbl="node1" presStyleIdx="8" presStyleCnt="10" custLinFactNeighborX="0"/>
      <dgm:spPr/>
      <dgm:t>
        <a:bodyPr/>
        <a:lstStyle/>
        <a:p>
          <a:endParaRPr lang="pt-BR"/>
        </a:p>
      </dgm:t>
    </dgm:pt>
    <dgm:pt modelId="{446912DA-2F87-40BB-BD2F-3141EB246FC9}" type="pres">
      <dgm:prSet presAssocID="{13A11EC2-8237-480F-BABE-FCDA54667A49}" presName="parTrans" presStyleCnt="0"/>
      <dgm:spPr/>
    </dgm:pt>
    <dgm:pt modelId="{92AFB617-64C9-4F93-896B-DEA003EA726D}" type="pres">
      <dgm:prSet presAssocID="{588ABAB6-FCAD-47C3-B400-52BC31B56D48}" presName="node" presStyleLbl="alignAccFollowNode1" presStyleIdx="35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FC4D35B-E812-446B-8803-39CD35E1402C}" type="pres">
      <dgm:prSet presAssocID="{4B242B15-CA3A-46B1-83E7-A4E4E1063533}" presName="sibTrans" presStyleCnt="0"/>
      <dgm:spPr/>
    </dgm:pt>
    <dgm:pt modelId="{FD9C7E49-3F99-4571-ACAD-CE7DBA852355}" type="pres">
      <dgm:prSet presAssocID="{AD0B5661-4753-4B19-A309-2F44FDA6C088}" presName="node" presStyleLbl="alignAccFollowNode1" presStyleIdx="36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B256369-3587-426C-A809-57ADED6A2F56}" type="pres">
      <dgm:prSet presAssocID="{863CDB69-6BFE-4A7D-88D1-836B88E72D4F}" presName="sibTrans" presStyleCnt="0"/>
      <dgm:spPr/>
    </dgm:pt>
    <dgm:pt modelId="{1904AAC0-63C2-4921-8093-6182155B3611}" type="pres">
      <dgm:prSet presAssocID="{05AE1E63-6A7F-454D-807D-21C8699D5510}" presName="node" presStyleLbl="alignAccFollowNode1" presStyleIdx="37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15E4AC9-A242-497E-A1EA-B22C6B2B8DC9}" type="pres">
      <dgm:prSet presAssocID="{2110AE36-5141-4667-B424-97EE6A253E06}" presName="sibTrans" presStyleCnt="0"/>
      <dgm:spPr/>
    </dgm:pt>
    <dgm:pt modelId="{4CBDEACE-4AA4-42C0-BC6B-9F4A6485DE41}" type="pres">
      <dgm:prSet presAssocID="{7FB6D8D7-C6B9-48A7-8347-E75209F6D5F7}" presName="node" presStyleLbl="alignAccFollowNode1" presStyleIdx="38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AE5CDE8-AB68-4C77-80F7-DAB51244DB4E}" type="pres">
      <dgm:prSet presAssocID="{3451A7CD-B448-4662-9CA4-3449A276F1F7}" presName="vSp" presStyleCnt="0"/>
      <dgm:spPr/>
    </dgm:pt>
    <dgm:pt modelId="{F110110E-E77D-4911-9860-E310E2049D00}" type="pres">
      <dgm:prSet presAssocID="{FFD2EEA2-CA8C-4A5D-89D1-D853C12A8AA1}" presName="horFlow" presStyleCnt="0"/>
      <dgm:spPr/>
    </dgm:pt>
    <dgm:pt modelId="{56E0F4EB-CC78-429C-8678-34FD2BFB16B5}" type="pres">
      <dgm:prSet presAssocID="{FFD2EEA2-CA8C-4A5D-89D1-D853C12A8AA1}" presName="bigChev" presStyleLbl="node1" presStyleIdx="9" presStyleCnt="10"/>
      <dgm:spPr/>
      <dgm:t>
        <a:bodyPr/>
        <a:lstStyle/>
        <a:p>
          <a:endParaRPr lang="pt-BR"/>
        </a:p>
      </dgm:t>
    </dgm:pt>
    <dgm:pt modelId="{41828226-C210-4402-AC5F-8B8B4BEA8560}" type="pres">
      <dgm:prSet presAssocID="{BAB790D5-0F14-4FD9-B3F1-76A22F7BFBCA}" presName="parTrans" presStyleCnt="0"/>
      <dgm:spPr/>
    </dgm:pt>
    <dgm:pt modelId="{64C545BD-31FC-4042-8750-A68BA9721E3C}" type="pres">
      <dgm:prSet presAssocID="{18A6A818-4AC4-45B3-8E46-5FB6FA66B2ED}" presName="node" presStyleLbl="alignAccFollowNode1" presStyleIdx="39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0EF2FEF-C71B-4AA3-88D9-153E563C45CB}" type="pres">
      <dgm:prSet presAssocID="{B3DC9CDA-99DE-4966-BFE9-8129B9B92598}" presName="sibTrans" presStyleCnt="0"/>
      <dgm:spPr/>
    </dgm:pt>
    <dgm:pt modelId="{AF0A880C-D3F9-4B79-958E-5013025112CC}" type="pres">
      <dgm:prSet presAssocID="{32E316F4-8B56-4530-85AA-FA4F5C1E1F35}" presName="node" presStyleLbl="alignAccFollowNode1" presStyleIdx="40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F0A6D75-A4B6-4FBC-8D7F-1DD5889543FD}" type="pres">
      <dgm:prSet presAssocID="{A4AF5EF7-E90F-4EB2-84FA-1CC41CE4FB80}" presName="sibTrans" presStyleCnt="0"/>
      <dgm:spPr/>
    </dgm:pt>
    <dgm:pt modelId="{FF033722-5F31-4ECB-8F78-D5A8B1062D21}" type="pres">
      <dgm:prSet presAssocID="{4F6628FA-C1E5-40BE-A850-FF89EB02AAD9}" presName="node" presStyleLbl="alignAccFollowNode1" presStyleIdx="41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FC5A542-254E-4011-8320-6675FA4B16D5}" type="pres">
      <dgm:prSet presAssocID="{F5566CE6-24B2-47A9-8EFE-C180282A7BC8}" presName="sibTrans" presStyleCnt="0"/>
      <dgm:spPr/>
    </dgm:pt>
    <dgm:pt modelId="{FA15EA9E-50DF-4290-8D2F-58E167FC6C2F}" type="pres">
      <dgm:prSet presAssocID="{66150D7E-F710-4C6B-B291-7965411A66C7}" presName="node" presStyleLbl="alignAccFollowNode1" presStyleIdx="42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500B07-10DA-432B-9BD0-6C56838667E7}" type="pres">
      <dgm:prSet presAssocID="{0AB04407-3975-4CCF-A719-4A039724D9FA}" presName="sibTrans" presStyleCnt="0"/>
      <dgm:spPr/>
    </dgm:pt>
    <dgm:pt modelId="{2BD902E0-37E0-4588-9F66-FC8246987B6D}" type="pres">
      <dgm:prSet presAssocID="{AC7152B8-0D09-4974-8205-EAE279CB442D}" presName="node" presStyleLbl="alignAccFollowNode1" presStyleIdx="43" presStyleCnt="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15F3831-AA76-42DD-97E8-6E594C459DE8}" srcId="{BB7D04A2-B000-4A19-B3D5-49E1D034E62C}" destId="{2A5B8987-9310-4BC6-83E3-C7E4C46E647F}" srcOrd="2" destOrd="0" parTransId="{C30AC701-CCB5-4341-8B3D-FF2E612FD0AA}" sibTransId="{DB94BDB3-2140-48A8-8932-46FC2CB4C582}"/>
    <dgm:cxn modelId="{EE398525-BBD0-4318-B9B7-9357B6215C3A}" srcId="{0026086E-3566-46D9-962A-44CFC5F2D514}" destId="{6B78C625-59B7-4CE5-B248-DDD737C9DEC6}" srcOrd="2" destOrd="0" parTransId="{F9239F0E-8159-446E-A4B7-09250D121A2D}" sibTransId="{D47904B7-EAA5-4547-B566-67B38B7645D8}"/>
    <dgm:cxn modelId="{88C1B614-42DA-4A71-8B0A-1D55CAEFB9DD}" srcId="{FFD2EEA2-CA8C-4A5D-89D1-D853C12A8AA1}" destId="{AC7152B8-0D09-4974-8205-EAE279CB442D}" srcOrd="4" destOrd="0" parTransId="{E321ABFA-D617-4D6E-93F9-99AE7F69D7F2}" sibTransId="{167C97BB-9536-465D-BE2B-5076DFE8DAA8}"/>
    <dgm:cxn modelId="{04225B86-2E1A-47DD-ADDD-36F0A4C49904}" type="presOf" srcId="{6A49D818-3D7F-42B9-8C54-8BAF139E403D}" destId="{5FBA639F-AABC-4091-82BA-0B3DD4C38CE4}" srcOrd="0" destOrd="0" presId="urn:microsoft.com/office/officeart/2005/8/layout/lProcess3"/>
    <dgm:cxn modelId="{CDD7AC1A-65C0-4490-8A22-F6CA7E8D9349}" type="presOf" srcId="{E65F096B-2F7C-44C3-9EA2-34C445B8D6E6}" destId="{9CC71F41-2B10-4A0C-8F35-D2EF61212804}" srcOrd="0" destOrd="0" presId="urn:microsoft.com/office/officeart/2005/8/layout/lProcess3"/>
    <dgm:cxn modelId="{3E0C4557-BE01-411F-BCD7-8306D8C2EE2E}" srcId="{3BF1F4D2-CCFF-4539-A465-4B80DF314247}" destId="{E65F096B-2F7C-44C3-9EA2-34C445B8D6E6}" srcOrd="2" destOrd="0" parTransId="{F8E565ED-C8B7-4B8E-BCBF-5FBDD8956A76}" sibTransId="{6F04CF98-CF2C-4480-A2B6-967719B70523}"/>
    <dgm:cxn modelId="{2FB4EA13-0DBA-47EE-B960-9AA9F6E64593}" type="presOf" srcId="{BB7D81C2-2915-4AC9-BAAD-72D48B7107B5}" destId="{9AE0E92C-B93F-4864-95C8-C6D2F48509CC}" srcOrd="0" destOrd="0" presId="urn:microsoft.com/office/officeart/2005/8/layout/lProcess3"/>
    <dgm:cxn modelId="{0363CEF6-A261-4A59-A815-C69FCAC6F14B}" type="presOf" srcId="{7FD4004B-0729-4DD1-A84D-0BD7334F8551}" destId="{E4844B54-F12E-4C56-9F18-2C2BAE502EB9}" srcOrd="0" destOrd="0" presId="urn:microsoft.com/office/officeart/2005/8/layout/lProcess3"/>
    <dgm:cxn modelId="{EC8D8DCB-92F1-4980-9E6D-7AC282B94B52}" type="presOf" srcId="{F42B8F32-3A14-43C5-8C6A-22228716B5AB}" destId="{DD11D853-9B22-442C-9E6E-156701C1C0AE}" srcOrd="0" destOrd="0" presId="urn:microsoft.com/office/officeart/2005/8/layout/lProcess3"/>
    <dgm:cxn modelId="{E9B21034-4498-478C-93A1-FE58478CC9ED}" type="presOf" srcId="{060C590E-BB83-4FF4-8A94-B929B8E3DAC3}" destId="{2F976F18-D573-4F9C-8BF4-2514B88D3F12}" srcOrd="0" destOrd="0" presId="urn:microsoft.com/office/officeart/2005/8/layout/lProcess3"/>
    <dgm:cxn modelId="{7BAD9764-9862-4CE9-82BA-24C5703AC830}" srcId="{6ACEE849-12A6-4640-898E-BD54B9CE6C2B}" destId="{79768824-2CF7-4361-97EB-115CE06B0215}" srcOrd="2" destOrd="0" parTransId="{4E3CF0F4-2B19-4676-9DC0-8377FC64DFAE}" sibTransId="{5F3D7CDD-5562-4071-9A62-C5C252CC1E3D}"/>
    <dgm:cxn modelId="{746E43A0-9B36-450D-91F9-D0BB1BB7DBEE}" type="presOf" srcId="{6F2504CA-55E2-4A9C-A255-363870649253}" destId="{4F02E5FB-D224-4A2F-B816-075DD86B78B4}" srcOrd="0" destOrd="0" presId="urn:microsoft.com/office/officeart/2005/8/layout/lProcess3"/>
    <dgm:cxn modelId="{5A9B0BD1-1A55-44D3-8456-010E9D95239D}" type="presOf" srcId="{1B196C14-24FE-4BAF-8495-224CCC03AAC7}" destId="{9F46EC5D-A6F7-468E-8214-EBBAC9D65AD0}" srcOrd="0" destOrd="0" presId="urn:microsoft.com/office/officeart/2005/8/layout/lProcess3"/>
    <dgm:cxn modelId="{3CCCB793-F897-42D8-A1B5-0A04D001D7F1}" type="presOf" srcId="{F7C90B7F-E27C-400A-8430-B9218B3E5B0D}" destId="{72BAA84C-F198-434E-9E99-2846E143E69F}" srcOrd="0" destOrd="0" presId="urn:microsoft.com/office/officeart/2005/8/layout/lProcess3"/>
    <dgm:cxn modelId="{C2CC5033-7B71-42E2-A4C2-0C37544BD713}" type="presOf" srcId="{66150D7E-F710-4C6B-B291-7965411A66C7}" destId="{FA15EA9E-50DF-4290-8D2F-58E167FC6C2F}" srcOrd="0" destOrd="0" presId="urn:microsoft.com/office/officeart/2005/8/layout/lProcess3"/>
    <dgm:cxn modelId="{6EAD028F-2817-44F8-ABC0-02A6ADADDB8B}" type="presOf" srcId="{FFD2EEA2-CA8C-4A5D-89D1-D853C12A8AA1}" destId="{56E0F4EB-CC78-429C-8678-34FD2BFB16B5}" srcOrd="0" destOrd="0" presId="urn:microsoft.com/office/officeart/2005/8/layout/lProcess3"/>
    <dgm:cxn modelId="{A71BCD32-1463-4DD3-ADE1-E0AEEB4F8E1D}" srcId="{D465C77F-C8F0-4F5D-86CA-DA921F888DCE}" destId="{17B5F532-B9A9-41C8-A5A4-EA0F67A59036}" srcOrd="0" destOrd="0" parTransId="{6ED76B4A-2CB6-44DE-B3B4-B29260F20CF9}" sibTransId="{48CD2641-4860-48C1-A325-A4648A0EEB55}"/>
    <dgm:cxn modelId="{B22277A9-A2EF-4564-B860-279D04BB936E}" srcId="{2A5B8987-9310-4BC6-83E3-C7E4C46E647F}" destId="{8A7DD18C-C492-43FB-93F1-AA43B89081AD}" srcOrd="2" destOrd="0" parTransId="{21C74C64-B636-4921-9692-06ADF5404977}" sibTransId="{312AFABD-C9A9-441E-9F02-C976CDD1F902}"/>
    <dgm:cxn modelId="{C6DE8C02-8DA5-4593-87FD-DBCEFFDA8983}" type="presOf" srcId="{AD0B5661-4753-4B19-A309-2F44FDA6C088}" destId="{FD9C7E49-3F99-4571-ACAD-CE7DBA852355}" srcOrd="0" destOrd="0" presId="urn:microsoft.com/office/officeart/2005/8/layout/lProcess3"/>
    <dgm:cxn modelId="{B8F1AAF3-2933-492A-9F1C-56DA1DA27AC4}" type="presOf" srcId="{01363117-5E22-4E24-B737-868418E28541}" destId="{070D684C-4331-4E71-B896-9B9B624212CA}" srcOrd="0" destOrd="0" presId="urn:microsoft.com/office/officeart/2005/8/layout/lProcess3"/>
    <dgm:cxn modelId="{50A50D93-2CF2-40C0-BD5D-E0D08D9A489C}" srcId="{E63A61CE-54A2-4875-8D42-BB5F3198C1D5}" destId="{1D04A5D0-6E7E-4DEF-87DC-360F12357825}" srcOrd="2" destOrd="0" parTransId="{FD01DEA3-AEC3-4A02-8E9A-C407E93E7A73}" sibTransId="{1DBC6584-5A35-4D73-83B3-CD5E27FC3CEB}"/>
    <dgm:cxn modelId="{684A3B43-89E4-4336-B460-B099DE776D4B}" type="presOf" srcId="{C251ED80-7A52-4692-B731-D7B751F9098F}" destId="{02CF782C-1B8B-45E8-8863-116252E0A6B3}" srcOrd="0" destOrd="0" presId="urn:microsoft.com/office/officeart/2005/8/layout/lProcess3"/>
    <dgm:cxn modelId="{1BA55E58-B522-470C-99EC-87297F05A291}" type="presOf" srcId="{79768824-2CF7-4361-97EB-115CE06B0215}" destId="{8EC713C2-4A25-4639-99F4-295F14254ADA}" srcOrd="0" destOrd="0" presId="urn:microsoft.com/office/officeart/2005/8/layout/lProcess3"/>
    <dgm:cxn modelId="{6506AD0A-A29F-4F59-B8F7-8BF719A7DE54}" srcId="{3451A7CD-B448-4662-9CA4-3449A276F1F7}" destId="{05AE1E63-6A7F-454D-807D-21C8699D5510}" srcOrd="2" destOrd="0" parTransId="{D8B0C675-2984-405C-A11E-F3D28116D66A}" sibTransId="{2110AE36-5141-4667-B424-97EE6A253E06}"/>
    <dgm:cxn modelId="{29E07332-4468-49A6-A101-DF334C381726}" srcId="{3451A7CD-B448-4662-9CA4-3449A276F1F7}" destId="{AD0B5661-4753-4B19-A309-2F44FDA6C088}" srcOrd="1" destOrd="0" parTransId="{73208EF3-AF63-4FE4-92BB-220B1A6B4C26}" sibTransId="{863CDB69-6BFE-4A7D-88D1-836B88E72D4F}"/>
    <dgm:cxn modelId="{BF3B03D3-4389-4E6F-A488-4FA510133662}" type="presOf" srcId="{0026086E-3566-46D9-962A-44CFC5F2D514}" destId="{AD2888E1-8426-4D82-8F8F-33FBEFAD4193}" srcOrd="0" destOrd="0" presId="urn:microsoft.com/office/officeart/2005/8/layout/lProcess3"/>
    <dgm:cxn modelId="{4513CB24-A42B-4BBB-95DA-2DF951B5BEB5}" srcId="{FFD2EEA2-CA8C-4A5D-89D1-D853C12A8AA1}" destId="{32E316F4-8B56-4530-85AA-FA4F5C1E1F35}" srcOrd="1" destOrd="0" parTransId="{AB70B441-13FC-4C12-AAF3-3172789A4E60}" sibTransId="{A4AF5EF7-E90F-4EB2-84FA-1CC41CE4FB80}"/>
    <dgm:cxn modelId="{D038B40E-EC50-4CDD-9145-C5E64A30E72C}" type="presOf" srcId="{945E2F3A-D574-4C25-B06A-62FE66522A1A}" destId="{11D0F1B4-D8C7-4F57-A23A-3EBF1A2A092A}" srcOrd="0" destOrd="0" presId="urn:microsoft.com/office/officeart/2005/8/layout/lProcess3"/>
    <dgm:cxn modelId="{EC5E8981-CC14-405C-A363-86DA677346B7}" srcId="{3BF1F4D2-CCFF-4539-A465-4B80DF314247}" destId="{B0A96410-27FA-4559-AC39-CBFB20F68D3B}" srcOrd="4" destOrd="0" parTransId="{0D9F6891-34CD-4106-80BD-B5A33A5D5810}" sibTransId="{BEBCC7A6-4FC1-4941-B242-5C47CE47AFB7}"/>
    <dgm:cxn modelId="{3188F04E-DB51-423F-8AEA-8E557DBD991B}" type="presOf" srcId="{7FB6D8D7-C6B9-48A7-8347-E75209F6D5F7}" destId="{4CBDEACE-4AA4-42C0-BC6B-9F4A6485DE41}" srcOrd="0" destOrd="0" presId="urn:microsoft.com/office/officeart/2005/8/layout/lProcess3"/>
    <dgm:cxn modelId="{A3568192-F092-4054-A29A-5DBC25C2E76D}" srcId="{F82B044B-5530-4C85-8DB9-7C08F8BA15EE}" destId="{9DFCAED2-C84F-4596-9AFE-AFA7BF1E5234}" srcOrd="0" destOrd="0" parTransId="{BDF8E69E-2BE3-45DE-BEDA-AB6407040B3A}" sibTransId="{5B5A10B5-EF32-4F60-AFD6-FDA4F3F44CBE}"/>
    <dgm:cxn modelId="{9286FE17-DB7D-4B61-A832-6362B6291EBD}" type="presOf" srcId="{D8ACA7A2-5766-462D-92E2-C5A56F41F130}" destId="{E5B63C80-83C1-4826-AEB6-DCDDE37F44FC}" srcOrd="0" destOrd="0" presId="urn:microsoft.com/office/officeart/2005/8/layout/lProcess3"/>
    <dgm:cxn modelId="{B4BEE1F7-96A0-41FC-B859-09247634AA06}" srcId="{35DE2EE3-E0E8-4283-AB7F-49D2758A92A8}" destId="{D8ACA7A2-5766-462D-92E2-C5A56F41F130}" srcOrd="1" destOrd="0" parTransId="{AC0F9B86-B5C0-459D-A6CE-C17C82328A4E}" sibTransId="{4E3777F8-97AF-4A11-A5E2-F0425E780826}"/>
    <dgm:cxn modelId="{6CFA6941-AA7E-4838-8606-A587DF05C143}" type="presOf" srcId="{ADE9C250-7F51-4ACE-91C8-8A640218B14B}" destId="{7B4B8D6A-8CD9-4859-92A2-2A1F511E5EA2}" srcOrd="0" destOrd="0" presId="urn:microsoft.com/office/officeart/2005/8/layout/lProcess3"/>
    <dgm:cxn modelId="{45475E9E-B6BB-44C2-AF7B-6991DDEB343E}" type="presOf" srcId="{6ACEE849-12A6-4640-898E-BD54B9CE6C2B}" destId="{1386F7BB-E482-4025-AF94-FCBE9C078096}" srcOrd="0" destOrd="0" presId="urn:microsoft.com/office/officeart/2005/8/layout/lProcess3"/>
    <dgm:cxn modelId="{58F04413-B3FF-4C92-BF68-FAAF7DE76644}" type="presOf" srcId="{B0A96410-27FA-4559-AC39-CBFB20F68D3B}" destId="{7D7953E0-4218-42A7-9737-48AE044F5957}" srcOrd="0" destOrd="0" presId="urn:microsoft.com/office/officeart/2005/8/layout/lProcess3"/>
    <dgm:cxn modelId="{58A4D774-E63E-44AB-9791-E9720F68B77B}" srcId="{E63A61CE-54A2-4875-8D42-BB5F3198C1D5}" destId="{060C590E-BB83-4FF4-8A94-B929B8E3DAC3}" srcOrd="1" destOrd="0" parTransId="{75EDF1BF-5CA9-4EAE-812C-D78E5CAD79A9}" sibTransId="{42FF3F00-3DBA-43CA-B67D-AE3DCC7D6E78}"/>
    <dgm:cxn modelId="{16357E45-71D7-4D4D-9AB8-9F3A0F632536}" type="presOf" srcId="{61F3C111-4DDD-48F4-A3DC-2E43E674FD11}" destId="{B5C6E5CC-1158-4C2C-A00E-C243A2E3225B}" srcOrd="0" destOrd="0" presId="urn:microsoft.com/office/officeart/2005/8/layout/lProcess3"/>
    <dgm:cxn modelId="{A84924CF-F5C8-4808-A803-0C3D10F7E674}" srcId="{0026086E-3566-46D9-962A-44CFC5F2D514}" destId="{9EB8C335-7DCD-4787-B909-658D6A2422CC}" srcOrd="1" destOrd="0" parTransId="{F037264E-A23E-4917-8D18-C91B6806984A}" sibTransId="{55770288-74C3-448A-B255-A7967CA44831}"/>
    <dgm:cxn modelId="{1D5C8BB5-2E99-4203-99BD-FF58C7207C5B}" type="presOf" srcId="{48EE6ED1-A1F2-486E-B79D-DD6DB26191B1}" destId="{C444828E-2928-4C70-A8B7-F9FB7358D7C9}" srcOrd="0" destOrd="0" presId="urn:microsoft.com/office/officeart/2005/8/layout/lProcess3"/>
    <dgm:cxn modelId="{F67D5059-BA87-45BF-999E-DB97C8E9EAAE}" type="presOf" srcId="{4F6628FA-C1E5-40BE-A850-FF89EB02AAD9}" destId="{FF033722-5F31-4ECB-8F78-D5A8B1062D21}" srcOrd="0" destOrd="0" presId="urn:microsoft.com/office/officeart/2005/8/layout/lProcess3"/>
    <dgm:cxn modelId="{A23F3372-1E44-4015-A5D3-40269853203E}" type="presOf" srcId="{6B78C625-59B7-4CE5-B248-DDD737C9DEC6}" destId="{E3D6C266-143D-4AD1-8079-015B41FB877F}" srcOrd="0" destOrd="0" presId="urn:microsoft.com/office/officeart/2005/8/layout/lProcess3"/>
    <dgm:cxn modelId="{20A59642-B17F-49A4-B9D9-F86787FE713F}" type="presOf" srcId="{21B09BEE-D808-4C84-8109-813EBECDDD81}" destId="{3D40D61F-A218-4F39-83C6-663E172742CB}" srcOrd="0" destOrd="0" presId="urn:microsoft.com/office/officeart/2005/8/layout/lProcess3"/>
    <dgm:cxn modelId="{8BB4BBD7-8D71-48BB-8149-E902526E118A}" srcId="{FFD2EEA2-CA8C-4A5D-89D1-D853C12A8AA1}" destId="{18A6A818-4AC4-45B3-8E46-5FB6FA66B2ED}" srcOrd="0" destOrd="0" parTransId="{BAB790D5-0F14-4FD9-B3F1-76A22F7BFBCA}" sibTransId="{B3DC9CDA-99DE-4966-BFE9-8129B9B92598}"/>
    <dgm:cxn modelId="{0CCB24B5-AC2A-406D-8780-31811224A6EC}" srcId="{F82B044B-5530-4C85-8DB9-7C08F8BA15EE}" destId="{DF15E046-B484-49F8-9C44-DF521BAA69A3}" srcOrd="1" destOrd="0" parTransId="{226191CF-847C-4170-A68B-2DFC50A703A7}" sibTransId="{457433EA-8FC7-48DC-9404-DEC1B39CCC81}"/>
    <dgm:cxn modelId="{796AC849-69D3-42AE-9969-C914D8C0329E}" srcId="{D465C77F-C8F0-4F5D-86CA-DA921F888DCE}" destId="{F42B8F32-3A14-43C5-8C6A-22228716B5AB}" srcOrd="2" destOrd="0" parTransId="{275EB003-72F9-4347-9C89-24ACD34C6AB9}" sibTransId="{8C51083B-3212-436C-B39F-EEA95C31BDB0}"/>
    <dgm:cxn modelId="{C15EAF1A-CF03-49BE-882F-92C643FDB31B}" type="presOf" srcId="{9EB8C335-7DCD-4787-B909-658D6A2422CC}" destId="{B8E46709-2901-4A06-A7EF-009421F8584E}" srcOrd="0" destOrd="0" presId="urn:microsoft.com/office/officeart/2005/8/layout/lProcess3"/>
    <dgm:cxn modelId="{029F25CB-7991-41BD-8666-E104F0788BA9}" type="presOf" srcId="{546800A2-E1EB-4C62-8BDD-B638CAACB7F5}" destId="{6FA0D289-5FEA-40A2-B1B4-456D47099127}" srcOrd="0" destOrd="0" presId="urn:microsoft.com/office/officeart/2005/8/layout/lProcess3"/>
    <dgm:cxn modelId="{09A0E4A5-A6FE-4F76-8B7A-D8033E834C0D}" srcId="{BB7D04A2-B000-4A19-B3D5-49E1D034E62C}" destId="{6ACEE849-12A6-4640-898E-BD54B9CE6C2B}" srcOrd="1" destOrd="0" parTransId="{20DE5C0F-9AB6-4A6F-AB09-BC85009B7FD6}" sibTransId="{4C785272-8E44-4CA6-8FF3-B4E86448CB02}"/>
    <dgm:cxn modelId="{499912B6-AF97-403F-90A6-F20F9EF5ACD2}" type="presOf" srcId="{3BF1F4D2-CCFF-4539-A465-4B80DF314247}" destId="{1FF865DE-F4C7-40DA-8878-76CB34CA0046}" srcOrd="0" destOrd="0" presId="urn:microsoft.com/office/officeart/2005/8/layout/lProcess3"/>
    <dgm:cxn modelId="{38B2FE9C-83CD-4D6E-806A-78A747BC8B2A}" type="presOf" srcId="{7B2CB85C-1F95-4CE6-8945-2C4513AC6EE3}" destId="{8AF3244C-55B2-4C56-ADBF-051D0E6196F5}" srcOrd="0" destOrd="0" presId="urn:microsoft.com/office/officeart/2005/8/layout/lProcess3"/>
    <dgm:cxn modelId="{6014F2D0-8902-4C0A-84ED-C6EE8192B587}" type="presOf" srcId="{D465C77F-C8F0-4F5D-86CA-DA921F888DCE}" destId="{DC4ED5EA-46D4-48BB-8879-989DA7CEA865}" srcOrd="0" destOrd="0" presId="urn:microsoft.com/office/officeart/2005/8/layout/lProcess3"/>
    <dgm:cxn modelId="{C524681F-F2A7-4A2F-9C54-21C16EC64F49}" srcId="{BB7D04A2-B000-4A19-B3D5-49E1D034E62C}" destId="{35DE2EE3-E0E8-4283-AB7F-49D2758A92A8}" srcOrd="6" destOrd="0" parTransId="{9A5008F5-49BF-4C4F-AE4B-E10606C32AD6}" sibTransId="{C24DE7C7-9296-47B9-BE6E-1749490B9A0B}"/>
    <dgm:cxn modelId="{5922171D-9381-4F44-9F3D-4FDBB7F111B8}" type="presOf" srcId="{FE3CB11F-7479-4EC6-B6FC-4D2190A3A39C}" destId="{EAB07988-2BFD-485B-903B-9499CECA08FE}" srcOrd="0" destOrd="0" presId="urn:microsoft.com/office/officeart/2005/8/layout/lProcess3"/>
    <dgm:cxn modelId="{4379C75F-E349-498D-805A-F78F1371816A}" srcId="{BB7D04A2-B000-4A19-B3D5-49E1D034E62C}" destId="{D465C77F-C8F0-4F5D-86CA-DA921F888DCE}" srcOrd="0" destOrd="0" parTransId="{1835736A-C308-4F54-84F4-A859F381056A}" sibTransId="{1C06C8F4-3318-4072-9F71-63732883F3D0}"/>
    <dgm:cxn modelId="{536AF0BE-D1A1-4607-A73F-35EBBFACCCE4}" srcId="{BB7D04A2-B000-4A19-B3D5-49E1D034E62C}" destId="{3451A7CD-B448-4662-9CA4-3449A276F1F7}" srcOrd="8" destOrd="0" parTransId="{FD341124-15E1-488D-88F0-89F08B7D1BB4}" sibTransId="{6EBC6E24-02F1-4AE1-B571-0FBC3D962AB4}"/>
    <dgm:cxn modelId="{202445F2-5E8E-47BF-8185-63D166D22642}" srcId="{0026086E-3566-46D9-962A-44CFC5F2D514}" destId="{ADE9C250-7F51-4ACE-91C8-8A640218B14B}" srcOrd="3" destOrd="0" parTransId="{4E6C7B22-B1D7-4920-9EE1-9E8DCC344211}" sibTransId="{C570EA1C-0845-469A-870E-54B966F4DE47}"/>
    <dgm:cxn modelId="{F768F999-A44D-4688-AD62-B001E63BB0AF}" type="presOf" srcId="{BB7D04A2-B000-4A19-B3D5-49E1D034E62C}" destId="{7D6F1A4D-B64B-428B-AA2B-30315F592929}" srcOrd="0" destOrd="0" presId="urn:microsoft.com/office/officeart/2005/8/layout/lProcess3"/>
    <dgm:cxn modelId="{E3810449-9F7B-41B6-A306-5D2822F1F82D}" srcId="{2A5B8987-9310-4BC6-83E3-C7E4C46E647F}" destId="{C251ED80-7A52-4692-B731-D7B751F9098F}" srcOrd="1" destOrd="0" parTransId="{B4E2409F-C89B-4999-B772-D4BE021E59E1}" sibTransId="{30D693A1-F8CC-4939-81B4-0C7226C9056B}"/>
    <dgm:cxn modelId="{442DEB62-9E6A-4F4F-BE4A-5006B2F1663C}" srcId="{F82B044B-5530-4C85-8DB9-7C08F8BA15EE}" destId="{FE3CB11F-7479-4EC6-B6FC-4D2190A3A39C}" srcOrd="2" destOrd="0" parTransId="{41934256-172B-46FD-939A-A651247FF11C}" sibTransId="{8A4EBD01-7EF3-400D-AD17-3A6B1F27B567}"/>
    <dgm:cxn modelId="{A6FA7A6F-764A-4538-9371-6DB4867FF5BE}" type="presOf" srcId="{AC7152B8-0D09-4974-8205-EAE279CB442D}" destId="{2BD902E0-37E0-4588-9F66-FC8246987B6D}" srcOrd="0" destOrd="0" presId="urn:microsoft.com/office/officeart/2005/8/layout/lProcess3"/>
    <dgm:cxn modelId="{DB0D67FE-7321-44D3-8A51-7DDB89C0B2BB}" type="presOf" srcId="{65B12ABC-AC52-4348-89FB-63B178133283}" destId="{B2C014F4-C746-4DF9-BB31-0D29E52D748E}" srcOrd="0" destOrd="0" presId="urn:microsoft.com/office/officeart/2005/8/layout/lProcess3"/>
    <dgm:cxn modelId="{26201B63-0457-4978-A01D-D9A672A33F45}" type="presOf" srcId="{DF15E046-B484-49F8-9C44-DF521BAA69A3}" destId="{40EF06C6-DF63-4EAD-B99C-4DC7B67ECB63}" srcOrd="0" destOrd="0" presId="urn:microsoft.com/office/officeart/2005/8/layout/lProcess3"/>
    <dgm:cxn modelId="{39483DE7-59F4-4982-B2A1-341088864D4A}" type="presOf" srcId="{2A5B8987-9310-4BC6-83E3-C7E4C46E647F}" destId="{3B70A6B4-1E93-4F07-936B-527FB8B064B0}" srcOrd="0" destOrd="0" presId="urn:microsoft.com/office/officeart/2005/8/layout/lProcess3"/>
    <dgm:cxn modelId="{9069C917-4531-49EF-B471-8898A90AD10C}" type="presOf" srcId="{32E316F4-8B56-4530-85AA-FA4F5C1E1F35}" destId="{AF0A880C-D3F9-4B79-958E-5013025112CC}" srcOrd="0" destOrd="0" presId="urn:microsoft.com/office/officeart/2005/8/layout/lProcess3"/>
    <dgm:cxn modelId="{282F28B4-9D37-4DD3-861E-89B18CAE9888}" type="presOf" srcId="{9DFCAED2-C84F-4596-9AFE-AFA7BF1E5234}" destId="{8A39C0C9-5C98-48C5-BA9F-3CF1ABF25A66}" srcOrd="0" destOrd="0" presId="urn:microsoft.com/office/officeart/2005/8/layout/lProcess3"/>
    <dgm:cxn modelId="{5E87687D-F778-404E-AC2B-047C2A64810F}" srcId="{BB7D04A2-B000-4A19-B3D5-49E1D034E62C}" destId="{E63A61CE-54A2-4875-8D42-BB5F3198C1D5}" srcOrd="5" destOrd="0" parTransId="{C2A01AC8-FF00-4CF8-89DE-6985A8826597}" sibTransId="{6F76D884-4F78-4120-AEF9-874986D6383B}"/>
    <dgm:cxn modelId="{2C18DBA7-78A3-4A9D-A94E-1BA2B7E07A12}" srcId="{3BF1F4D2-CCFF-4539-A465-4B80DF314247}" destId="{7FD4004B-0729-4DD1-A84D-0BD7334F8551}" srcOrd="1" destOrd="0" parTransId="{F3A83B02-A72B-48B1-8056-D2840081451C}" sibTransId="{FB84593B-B756-4BB3-9E41-B347ED9A5E7E}"/>
    <dgm:cxn modelId="{4E0C0362-6133-4656-92B7-F636773CC27C}" type="presOf" srcId="{F82B044B-5530-4C85-8DB9-7C08F8BA15EE}" destId="{08B85410-A3CD-431A-8AF7-E32BB70B18F5}" srcOrd="0" destOrd="0" presId="urn:microsoft.com/office/officeart/2005/8/layout/lProcess3"/>
    <dgm:cxn modelId="{F5A64EE1-BB14-424B-8B73-D6BFCEE4694F}" srcId="{2A5B8987-9310-4BC6-83E3-C7E4C46E647F}" destId="{F8604E81-A1C0-4717-96C7-7D44203636AE}" srcOrd="3" destOrd="0" parTransId="{CB6C2587-6782-45DF-BCF2-191537D20811}" sibTransId="{8FC69D2C-3A0F-4D58-B977-342F33C7B35D}"/>
    <dgm:cxn modelId="{A232FC28-AB3F-4B40-BA48-AAD993B28068}" type="presOf" srcId="{35DE2EE3-E0E8-4283-AB7F-49D2758A92A8}" destId="{49EAE7A2-512A-40F8-A8A9-F731C5A16C3D}" srcOrd="0" destOrd="0" presId="urn:microsoft.com/office/officeart/2005/8/layout/lProcess3"/>
    <dgm:cxn modelId="{1D8F9315-652F-4B81-8738-A490F2B0C100}" srcId="{6ACEE849-12A6-4640-898E-BD54B9CE6C2B}" destId="{945E2F3A-D574-4C25-B06A-62FE66522A1A}" srcOrd="0" destOrd="0" parTransId="{025DC51A-9411-437B-9682-7906A3D69710}" sibTransId="{D9B7EE1E-4DF4-4F2F-8A43-702EA5971F9D}"/>
    <dgm:cxn modelId="{BE8A6161-8867-4592-B1D1-CACDB5F06115}" type="presOf" srcId="{3D85DA8B-A685-4B75-A625-7541A0E592EE}" destId="{9D404BA2-A87F-4276-9DF5-C3DA6E07F32C}" srcOrd="0" destOrd="0" presId="urn:microsoft.com/office/officeart/2005/8/layout/lProcess3"/>
    <dgm:cxn modelId="{7530FAFF-6C5B-42D7-852B-FB8DC090B5DB}" srcId="{E63A61CE-54A2-4875-8D42-BB5F3198C1D5}" destId="{7B2CB85C-1F95-4CE6-8945-2C4513AC6EE3}" srcOrd="0" destOrd="0" parTransId="{B1573FD1-2984-4249-AF03-E95B69E3785F}" sibTransId="{F766D834-7269-480A-B1AC-723CF10A42B8}"/>
    <dgm:cxn modelId="{DF8DD04F-77AB-4A8A-9350-D2BEC6B87AC2}" srcId="{BB7D04A2-B000-4A19-B3D5-49E1D034E62C}" destId="{3BF1F4D2-CCFF-4539-A465-4B80DF314247}" srcOrd="7" destOrd="0" parTransId="{69BACABE-0E83-4E91-BA1A-2F3B16A6AB68}" sibTransId="{7BD0BB4D-A65B-45CF-907A-857FEDAECD50}"/>
    <dgm:cxn modelId="{39631CB7-90D7-4F56-89DE-FB01CDC3CCCE}" srcId="{3451A7CD-B448-4662-9CA4-3449A276F1F7}" destId="{7FB6D8D7-C6B9-48A7-8347-E75209F6D5F7}" srcOrd="3" destOrd="0" parTransId="{4FD1BDAF-E205-4CFB-95B4-2A48F96AF228}" sibTransId="{8B98B12E-D556-46A2-99E0-BDBA182E15F8}"/>
    <dgm:cxn modelId="{3CC3BE85-C1DA-4BE0-A12A-7AC30A2CD0DA}" srcId="{35DE2EE3-E0E8-4283-AB7F-49D2758A92A8}" destId="{65B12ABC-AC52-4348-89FB-63B178133283}" srcOrd="4" destOrd="0" parTransId="{EE75B507-14F9-4985-A6CE-D99370B881B0}" sibTransId="{436C028B-F7CF-4676-86BD-BF3BF9E34026}"/>
    <dgm:cxn modelId="{D7AFD1CE-35EE-48AF-8D1C-FD063F9282FA}" type="presOf" srcId="{8A7DD18C-C492-43FB-93F1-AA43B89081AD}" destId="{76E52FFC-DD9E-40FD-A24D-8DF1CABDC0F0}" srcOrd="0" destOrd="0" presId="urn:microsoft.com/office/officeart/2005/8/layout/lProcess3"/>
    <dgm:cxn modelId="{FB8A1788-7CC0-4F95-A4DC-C9549B445DB7}" type="presOf" srcId="{F8604E81-A1C0-4717-96C7-7D44203636AE}" destId="{B3B9520C-B0B8-4BC8-8A4D-74FA1965CA37}" srcOrd="0" destOrd="0" presId="urn:microsoft.com/office/officeart/2005/8/layout/lProcess3"/>
    <dgm:cxn modelId="{74D539F4-20D7-4A44-A224-DBBD5E7766FC}" type="presOf" srcId="{1D04A5D0-6E7E-4DEF-87DC-360F12357825}" destId="{B67FC0E8-2CB4-4E9F-94F5-7653DD374C16}" srcOrd="0" destOrd="0" presId="urn:microsoft.com/office/officeart/2005/8/layout/lProcess3"/>
    <dgm:cxn modelId="{7DD58549-F8F5-423A-88EC-B28C60F575F7}" srcId="{BB7D04A2-B000-4A19-B3D5-49E1D034E62C}" destId="{F82B044B-5530-4C85-8DB9-7C08F8BA15EE}" srcOrd="4" destOrd="0" parTransId="{88B28E9B-E463-4E48-95B5-BE38F138916E}" sibTransId="{A0842B7F-207F-424D-AE8C-41E82ED2E3D7}"/>
    <dgm:cxn modelId="{CF2961DD-20EC-4D69-B86F-33ABDE8FD9C3}" type="presOf" srcId="{588ABAB6-FCAD-47C3-B400-52BC31B56D48}" destId="{92AFB617-64C9-4F93-896B-DEA003EA726D}" srcOrd="0" destOrd="0" presId="urn:microsoft.com/office/officeart/2005/8/layout/lProcess3"/>
    <dgm:cxn modelId="{DC6B13E3-322F-490A-98CD-8D14268AF23E}" srcId="{2A5B8987-9310-4BC6-83E3-C7E4C46E647F}" destId="{546800A2-E1EB-4C62-8BDD-B638CAACB7F5}" srcOrd="0" destOrd="0" parTransId="{A3D1F8E9-CE17-470C-999D-151D170D6857}" sibTransId="{EBF00D3C-EACA-4127-92F6-3CAD9BBF8D00}"/>
    <dgm:cxn modelId="{F614684D-5CE6-47A9-AAF2-204A2E4C55FD}" type="presOf" srcId="{01F38D92-D19C-4C92-B722-AA24A80D62C8}" destId="{A4043EA0-A78B-4D83-AE77-FC34466E10E0}" srcOrd="0" destOrd="0" presId="urn:microsoft.com/office/officeart/2005/8/layout/lProcess3"/>
    <dgm:cxn modelId="{26D8A93B-D762-4975-9DFA-F1E87A294757}" srcId="{35DE2EE3-E0E8-4283-AB7F-49D2758A92A8}" destId="{6F2504CA-55E2-4A9C-A255-363870649253}" srcOrd="2" destOrd="0" parTransId="{340A2295-CD5D-4E4E-8DF8-DC3DE7F679A9}" sibTransId="{3909A804-DBDC-4F3D-A14C-329E6D7D26EF}"/>
    <dgm:cxn modelId="{6D9DAE2C-9736-4B42-864D-9FC5BBF4EF10}" type="presOf" srcId="{17B5F532-B9A9-41C8-A5A4-EA0F67A59036}" destId="{E3494C63-CEAE-4ED8-9817-EBCC2053AF58}" srcOrd="0" destOrd="0" presId="urn:microsoft.com/office/officeart/2005/8/layout/lProcess3"/>
    <dgm:cxn modelId="{7610CCA6-C2CD-496F-95B0-D2622EFD78E8}" srcId="{3BF1F4D2-CCFF-4539-A465-4B80DF314247}" destId="{48EE6ED1-A1F2-486E-B79D-DD6DB26191B1}" srcOrd="0" destOrd="0" parTransId="{B32EE724-AD55-4D21-B0B0-C6C8DDD3CA20}" sibTransId="{2E3025F3-170A-428C-A90F-BD3711A1B250}"/>
    <dgm:cxn modelId="{B5E731F2-0C51-4BEC-8272-28806CCBB3D1}" srcId="{FFD2EEA2-CA8C-4A5D-89D1-D853C12A8AA1}" destId="{66150D7E-F710-4C6B-B291-7965411A66C7}" srcOrd="3" destOrd="0" parTransId="{0E262E26-74B6-4ADE-A6F9-02BB266350AD}" sibTransId="{0AB04407-3975-4CCF-A719-4A039724D9FA}"/>
    <dgm:cxn modelId="{C0C204EA-4043-4601-9DCC-1E38276FCE2C}" srcId="{E63A61CE-54A2-4875-8D42-BB5F3198C1D5}" destId="{6A49D818-3D7F-42B9-8C54-8BAF139E403D}" srcOrd="3" destOrd="0" parTransId="{03811B00-4EEC-435B-BE28-85B65AB29C1A}" sibTransId="{065203DD-1314-4162-9D5F-A51F709413BC}"/>
    <dgm:cxn modelId="{AB8055A9-9394-4DB7-AD7D-27F74CA00924}" type="presOf" srcId="{A8C63904-EB79-492D-9745-8142D6207ADD}" destId="{0C3433E6-04C0-4F67-AAB8-AA15F0DB2596}" srcOrd="0" destOrd="0" presId="urn:microsoft.com/office/officeart/2005/8/layout/lProcess3"/>
    <dgm:cxn modelId="{15B490BA-5A88-43FF-B9C5-024C5035BEE5}" srcId="{6ACEE849-12A6-4640-898E-BD54B9CE6C2B}" destId="{A8C63904-EB79-492D-9745-8142D6207ADD}" srcOrd="1" destOrd="0" parTransId="{6003EF94-B10E-4751-9330-0704B538DECB}" sibTransId="{C193338B-C5E7-470D-A17E-8116D5C08A97}"/>
    <dgm:cxn modelId="{5C5796F0-2EAC-4BF2-AEAB-9474E786C396}" srcId="{35DE2EE3-E0E8-4283-AB7F-49D2758A92A8}" destId="{01F38D92-D19C-4C92-B722-AA24A80D62C8}" srcOrd="3" destOrd="0" parTransId="{8B379CB9-29E6-4A3D-8FFA-B3B30A073B7F}" sibTransId="{AE974770-D9B4-4D78-BB8C-D2B39E79400B}"/>
    <dgm:cxn modelId="{1550AC9D-ECDF-4248-BF31-CC988C33DD2D}" srcId="{BB7D04A2-B000-4A19-B3D5-49E1D034E62C}" destId="{0026086E-3566-46D9-962A-44CFC5F2D514}" srcOrd="3" destOrd="0" parTransId="{5AD5F881-D2C8-4E3C-848C-5FFDFB373C17}" sibTransId="{F3CDD3BF-5952-4EAA-92FC-EDEDC37A70FA}"/>
    <dgm:cxn modelId="{9A32501F-DF70-4CDF-BD10-C782E3A6556E}" srcId="{E63A61CE-54A2-4875-8D42-BB5F3198C1D5}" destId="{61F3C111-4DDD-48F4-A3DC-2E43E674FD11}" srcOrd="4" destOrd="0" parTransId="{0A2F8621-A30A-401A-97C2-4D4B05D458E3}" sibTransId="{D525714F-135A-4720-BB32-5725751240C3}"/>
    <dgm:cxn modelId="{44949D0D-955A-4B6C-AF65-B1E76405352E}" srcId="{BB7D04A2-B000-4A19-B3D5-49E1D034E62C}" destId="{FFD2EEA2-CA8C-4A5D-89D1-D853C12A8AA1}" srcOrd="9" destOrd="0" parTransId="{D5213E61-128C-41B0-BD99-800FB61DCF1C}" sibTransId="{C65DB84A-710D-472B-8426-DCF5EC191EAB}"/>
    <dgm:cxn modelId="{E05FFF1A-5307-4CF2-8B5D-C24BDFFD40DB}" type="presOf" srcId="{E63A61CE-54A2-4875-8D42-BB5F3198C1D5}" destId="{D16C6EFC-35B7-4C4A-A613-61AF1934A6A3}" srcOrd="0" destOrd="0" presId="urn:microsoft.com/office/officeart/2005/8/layout/lProcess3"/>
    <dgm:cxn modelId="{5D1720A1-347C-4991-8EB4-B97F71831D25}" srcId="{2A5B8987-9310-4BC6-83E3-C7E4C46E647F}" destId="{1B196C14-24FE-4BAF-8495-224CCC03AAC7}" srcOrd="4" destOrd="0" parTransId="{80D5C5F8-DE65-49C9-8960-8EA965FA5620}" sibTransId="{A5C94831-1B8C-4F9A-A833-C6C136EDBD7C}"/>
    <dgm:cxn modelId="{FC2BE25E-5D19-4CCC-BA75-7F82909C654E}" srcId="{0026086E-3566-46D9-962A-44CFC5F2D514}" destId="{BB7D81C2-2915-4AC9-BAAD-72D48B7107B5}" srcOrd="0" destOrd="0" parTransId="{8E881A7E-0FE9-44E2-BC1A-7CA0EED952AC}" sibTransId="{D41A5110-8BE3-4A7D-B3B5-E5E708E78E89}"/>
    <dgm:cxn modelId="{D8247A3B-E20F-4D42-8E8A-B251022101B7}" type="presOf" srcId="{05AE1E63-6A7F-454D-807D-21C8699D5510}" destId="{1904AAC0-63C2-4921-8093-6182155B3611}" srcOrd="0" destOrd="0" presId="urn:microsoft.com/office/officeart/2005/8/layout/lProcess3"/>
    <dgm:cxn modelId="{3BCBB1C8-16F1-4CF8-8651-92C462248C86}" type="presOf" srcId="{3451A7CD-B448-4662-9CA4-3449A276F1F7}" destId="{6CCBA2C9-1D6A-4A1E-A64B-264C7BD82615}" srcOrd="0" destOrd="0" presId="urn:microsoft.com/office/officeart/2005/8/layout/lProcess3"/>
    <dgm:cxn modelId="{0F3D61AE-FA32-4539-AB29-E2970D024231}" srcId="{D465C77F-C8F0-4F5D-86CA-DA921F888DCE}" destId="{F7C90B7F-E27C-400A-8430-B9218B3E5B0D}" srcOrd="1" destOrd="0" parTransId="{04DD7EC3-098B-40CB-92A8-8CAD1CE27A55}" sibTransId="{65F5A3DF-D9F7-4635-A021-D8C8CF465415}"/>
    <dgm:cxn modelId="{52B39CA3-987B-4E0B-BD34-8AEB5B0BDAC7}" type="presOf" srcId="{18A6A818-4AC4-45B3-8E46-5FB6FA66B2ED}" destId="{64C545BD-31FC-4042-8750-A68BA9721E3C}" srcOrd="0" destOrd="0" presId="urn:microsoft.com/office/officeart/2005/8/layout/lProcess3"/>
    <dgm:cxn modelId="{7939B4B4-CE7E-4B11-A270-6F90F82ACAD9}" srcId="{2A5B8987-9310-4BC6-83E3-C7E4C46E647F}" destId="{74DAA82C-99EA-4D52-BCC2-3184C0F13AC3}" srcOrd="5" destOrd="0" parTransId="{A1FFBDD7-8DAB-4E21-8F10-5A10BA60544B}" sibTransId="{0F258FE8-01C8-45EF-9547-5B0B4933A1D3}"/>
    <dgm:cxn modelId="{57720F52-80BB-4000-B76B-E453D109D405}" srcId="{35DE2EE3-E0E8-4283-AB7F-49D2758A92A8}" destId="{3D85DA8B-A685-4B75-A625-7541A0E592EE}" srcOrd="0" destOrd="0" parTransId="{09742F1B-2F88-4C72-9DAB-C0CEAD7B5D99}" sibTransId="{1F542731-C88C-4371-ADFC-F49339F91ACE}"/>
    <dgm:cxn modelId="{FBC1C0F3-483E-4DAC-A040-2AB86738257C}" srcId="{3BF1F4D2-CCFF-4539-A465-4B80DF314247}" destId="{01363117-5E22-4E24-B737-868418E28541}" srcOrd="3" destOrd="0" parTransId="{4E03BE4D-9C04-4AE4-9BA8-D8A3A2EC96B7}" sibTransId="{D94DD6D2-3D93-41D0-93F4-B2794F8F44C9}"/>
    <dgm:cxn modelId="{3802A7DB-739C-4677-A2D4-1BD9EF4487AF}" srcId="{FFD2EEA2-CA8C-4A5D-89D1-D853C12A8AA1}" destId="{4F6628FA-C1E5-40BE-A850-FF89EB02AAD9}" srcOrd="2" destOrd="0" parTransId="{C394BCF5-3B88-4F8E-BD01-0E8BA4151030}" sibTransId="{F5566CE6-24B2-47A9-8EFE-C180282A7BC8}"/>
    <dgm:cxn modelId="{F8CC31B5-B185-4BC1-9C18-60F212EE7650}" type="presOf" srcId="{74DAA82C-99EA-4D52-BCC2-3184C0F13AC3}" destId="{CE033194-8B84-4F54-9FB3-8241FE0A7814}" srcOrd="0" destOrd="0" presId="urn:microsoft.com/office/officeart/2005/8/layout/lProcess3"/>
    <dgm:cxn modelId="{4AAB00E2-72DB-4516-9839-9E87BDE6CA1E}" srcId="{6ACEE849-12A6-4640-898E-BD54B9CE6C2B}" destId="{21B09BEE-D808-4C84-8109-813EBECDDD81}" srcOrd="3" destOrd="0" parTransId="{4377BEE4-C298-4C45-B143-FCF121F96A35}" sibTransId="{4CB9CEFE-45FC-4230-980A-B0E39AF45058}"/>
    <dgm:cxn modelId="{DBE66915-AA40-483C-A4E8-411C0F299226}" srcId="{3451A7CD-B448-4662-9CA4-3449A276F1F7}" destId="{588ABAB6-FCAD-47C3-B400-52BC31B56D48}" srcOrd="0" destOrd="0" parTransId="{13A11EC2-8237-480F-BABE-FCDA54667A49}" sibTransId="{4B242B15-CA3A-46B1-83E7-A4E4E1063533}"/>
    <dgm:cxn modelId="{BEE62426-FD31-437E-949E-FFED4CC88731}" type="presParOf" srcId="{7D6F1A4D-B64B-428B-AA2B-30315F592929}" destId="{1E331561-F6FA-4980-B46A-8FDC0C08D324}" srcOrd="0" destOrd="0" presId="urn:microsoft.com/office/officeart/2005/8/layout/lProcess3"/>
    <dgm:cxn modelId="{36E29402-E5C1-40FC-AE23-6F11C8A4428C}" type="presParOf" srcId="{1E331561-F6FA-4980-B46A-8FDC0C08D324}" destId="{DC4ED5EA-46D4-48BB-8879-989DA7CEA865}" srcOrd="0" destOrd="0" presId="urn:microsoft.com/office/officeart/2005/8/layout/lProcess3"/>
    <dgm:cxn modelId="{B8ABAE6F-0F33-442B-9A39-95401AF7C967}" type="presParOf" srcId="{1E331561-F6FA-4980-B46A-8FDC0C08D324}" destId="{0DC3FF6B-87A3-4CEB-B30D-0610E1185C56}" srcOrd="1" destOrd="0" presId="urn:microsoft.com/office/officeart/2005/8/layout/lProcess3"/>
    <dgm:cxn modelId="{3FDA8DC7-355E-498C-A4C8-CC1DFADB1DDE}" type="presParOf" srcId="{1E331561-F6FA-4980-B46A-8FDC0C08D324}" destId="{E3494C63-CEAE-4ED8-9817-EBCC2053AF58}" srcOrd="2" destOrd="0" presId="urn:microsoft.com/office/officeart/2005/8/layout/lProcess3"/>
    <dgm:cxn modelId="{D4CA047C-22FE-48FC-A811-489B7320F5B9}" type="presParOf" srcId="{1E331561-F6FA-4980-B46A-8FDC0C08D324}" destId="{F1135E32-40EA-444E-B7BB-D6B08FAF2FA7}" srcOrd="3" destOrd="0" presId="urn:microsoft.com/office/officeart/2005/8/layout/lProcess3"/>
    <dgm:cxn modelId="{30F03E1F-B584-4574-8DEB-6ABA6A4C7B34}" type="presParOf" srcId="{1E331561-F6FA-4980-B46A-8FDC0C08D324}" destId="{72BAA84C-F198-434E-9E99-2846E143E69F}" srcOrd="4" destOrd="0" presId="urn:microsoft.com/office/officeart/2005/8/layout/lProcess3"/>
    <dgm:cxn modelId="{5E3952DC-7E91-4D4E-AD92-DD693942664C}" type="presParOf" srcId="{1E331561-F6FA-4980-B46A-8FDC0C08D324}" destId="{13E5CA7D-8D03-4C5C-B1B9-2538747EA4E8}" srcOrd="5" destOrd="0" presId="urn:microsoft.com/office/officeart/2005/8/layout/lProcess3"/>
    <dgm:cxn modelId="{8B95C952-70C0-478F-A2F6-57885DC4065F}" type="presParOf" srcId="{1E331561-F6FA-4980-B46A-8FDC0C08D324}" destId="{DD11D853-9B22-442C-9E6E-156701C1C0AE}" srcOrd="6" destOrd="0" presId="urn:microsoft.com/office/officeart/2005/8/layout/lProcess3"/>
    <dgm:cxn modelId="{44DCFF20-B3FA-4EA9-A7A6-B0A42098A9C3}" type="presParOf" srcId="{7D6F1A4D-B64B-428B-AA2B-30315F592929}" destId="{ECB2D2D7-CEDF-4EB7-B283-328B168336D8}" srcOrd="1" destOrd="0" presId="urn:microsoft.com/office/officeart/2005/8/layout/lProcess3"/>
    <dgm:cxn modelId="{650DD456-54B6-44AE-95AB-1D5489A9E0E5}" type="presParOf" srcId="{7D6F1A4D-B64B-428B-AA2B-30315F592929}" destId="{0BC437AE-4174-4238-8434-926B8FAA51B5}" srcOrd="2" destOrd="0" presId="urn:microsoft.com/office/officeart/2005/8/layout/lProcess3"/>
    <dgm:cxn modelId="{A478D268-D496-4912-A26C-221AE2446D03}" type="presParOf" srcId="{0BC437AE-4174-4238-8434-926B8FAA51B5}" destId="{1386F7BB-E482-4025-AF94-FCBE9C078096}" srcOrd="0" destOrd="0" presId="urn:microsoft.com/office/officeart/2005/8/layout/lProcess3"/>
    <dgm:cxn modelId="{97124EF8-20FD-464C-9513-C1A9D05FE041}" type="presParOf" srcId="{0BC437AE-4174-4238-8434-926B8FAA51B5}" destId="{9410053C-B04D-43B5-AA08-F2F56809EB58}" srcOrd="1" destOrd="0" presId="urn:microsoft.com/office/officeart/2005/8/layout/lProcess3"/>
    <dgm:cxn modelId="{DB8B0A13-EF3E-4452-A058-8D8600936480}" type="presParOf" srcId="{0BC437AE-4174-4238-8434-926B8FAA51B5}" destId="{11D0F1B4-D8C7-4F57-A23A-3EBF1A2A092A}" srcOrd="2" destOrd="0" presId="urn:microsoft.com/office/officeart/2005/8/layout/lProcess3"/>
    <dgm:cxn modelId="{2135B96D-E311-46BC-BB8A-A4013BBE218C}" type="presParOf" srcId="{0BC437AE-4174-4238-8434-926B8FAA51B5}" destId="{F66EC456-5FA5-41BB-9774-4C111B0EF4C4}" srcOrd="3" destOrd="0" presId="urn:microsoft.com/office/officeart/2005/8/layout/lProcess3"/>
    <dgm:cxn modelId="{36E10749-7368-4935-890F-1766A1E30DC9}" type="presParOf" srcId="{0BC437AE-4174-4238-8434-926B8FAA51B5}" destId="{0C3433E6-04C0-4F67-AAB8-AA15F0DB2596}" srcOrd="4" destOrd="0" presId="urn:microsoft.com/office/officeart/2005/8/layout/lProcess3"/>
    <dgm:cxn modelId="{1926874C-D8CB-4832-9215-52E0392FE958}" type="presParOf" srcId="{0BC437AE-4174-4238-8434-926B8FAA51B5}" destId="{4DE8955F-A70B-4A2C-97B4-F641B5DDAFB5}" srcOrd="5" destOrd="0" presId="urn:microsoft.com/office/officeart/2005/8/layout/lProcess3"/>
    <dgm:cxn modelId="{6E9F7D2F-788B-4005-B595-77274EF4FB6B}" type="presParOf" srcId="{0BC437AE-4174-4238-8434-926B8FAA51B5}" destId="{8EC713C2-4A25-4639-99F4-295F14254ADA}" srcOrd="6" destOrd="0" presId="urn:microsoft.com/office/officeart/2005/8/layout/lProcess3"/>
    <dgm:cxn modelId="{CAA4F5B9-4269-4BD0-A3EC-FB417CE28754}" type="presParOf" srcId="{0BC437AE-4174-4238-8434-926B8FAA51B5}" destId="{3C4FFD59-F591-4766-B601-C29E1F927E53}" srcOrd="7" destOrd="0" presId="urn:microsoft.com/office/officeart/2005/8/layout/lProcess3"/>
    <dgm:cxn modelId="{AE1946D3-C14C-4F20-A0DF-A0E741AFB25F}" type="presParOf" srcId="{0BC437AE-4174-4238-8434-926B8FAA51B5}" destId="{3D40D61F-A218-4F39-83C6-663E172742CB}" srcOrd="8" destOrd="0" presId="urn:microsoft.com/office/officeart/2005/8/layout/lProcess3"/>
    <dgm:cxn modelId="{B27F7FD1-570B-49D0-B8B7-B3E2635C28D1}" type="presParOf" srcId="{7D6F1A4D-B64B-428B-AA2B-30315F592929}" destId="{8631BA28-06A3-4FE3-9407-F4D6E6CB3951}" srcOrd="3" destOrd="0" presId="urn:microsoft.com/office/officeart/2005/8/layout/lProcess3"/>
    <dgm:cxn modelId="{C1C9D3F3-1CEF-4CFF-9C24-8DD6C01FEBE1}" type="presParOf" srcId="{7D6F1A4D-B64B-428B-AA2B-30315F592929}" destId="{D9F4D778-1127-4416-9DC8-06F9D560918D}" srcOrd="4" destOrd="0" presId="urn:microsoft.com/office/officeart/2005/8/layout/lProcess3"/>
    <dgm:cxn modelId="{FFF829D8-67F4-4860-BA43-6D8759A306F2}" type="presParOf" srcId="{D9F4D778-1127-4416-9DC8-06F9D560918D}" destId="{3B70A6B4-1E93-4F07-936B-527FB8B064B0}" srcOrd="0" destOrd="0" presId="urn:microsoft.com/office/officeart/2005/8/layout/lProcess3"/>
    <dgm:cxn modelId="{048EA034-591B-48F7-BC44-93F59BBBE0EA}" type="presParOf" srcId="{D9F4D778-1127-4416-9DC8-06F9D560918D}" destId="{F2FF9190-0F8F-409C-96C3-8F6A6B9C54B0}" srcOrd="1" destOrd="0" presId="urn:microsoft.com/office/officeart/2005/8/layout/lProcess3"/>
    <dgm:cxn modelId="{5785ABF9-1FFB-4446-B23A-3D4DF860EAE3}" type="presParOf" srcId="{D9F4D778-1127-4416-9DC8-06F9D560918D}" destId="{6FA0D289-5FEA-40A2-B1B4-456D47099127}" srcOrd="2" destOrd="0" presId="urn:microsoft.com/office/officeart/2005/8/layout/lProcess3"/>
    <dgm:cxn modelId="{37E9892E-1827-4BC9-BB93-4D128A67B94F}" type="presParOf" srcId="{D9F4D778-1127-4416-9DC8-06F9D560918D}" destId="{8909A911-B2B6-48E2-905B-D3F8D9DFFC76}" srcOrd="3" destOrd="0" presId="urn:microsoft.com/office/officeart/2005/8/layout/lProcess3"/>
    <dgm:cxn modelId="{3653273F-19F0-4C06-A0C8-5B857570F010}" type="presParOf" srcId="{D9F4D778-1127-4416-9DC8-06F9D560918D}" destId="{02CF782C-1B8B-45E8-8863-116252E0A6B3}" srcOrd="4" destOrd="0" presId="urn:microsoft.com/office/officeart/2005/8/layout/lProcess3"/>
    <dgm:cxn modelId="{3F760F5E-31BB-452D-A6C6-967FF7BD8A80}" type="presParOf" srcId="{D9F4D778-1127-4416-9DC8-06F9D560918D}" destId="{FC1AFA88-2FA6-4A55-AB30-D12EE1AB040C}" srcOrd="5" destOrd="0" presId="urn:microsoft.com/office/officeart/2005/8/layout/lProcess3"/>
    <dgm:cxn modelId="{0CC22772-6819-4E0F-94B2-C26B367C8AD8}" type="presParOf" srcId="{D9F4D778-1127-4416-9DC8-06F9D560918D}" destId="{76E52FFC-DD9E-40FD-A24D-8DF1CABDC0F0}" srcOrd="6" destOrd="0" presId="urn:microsoft.com/office/officeart/2005/8/layout/lProcess3"/>
    <dgm:cxn modelId="{D179B137-6016-4028-A153-FFE0F0BA78DC}" type="presParOf" srcId="{D9F4D778-1127-4416-9DC8-06F9D560918D}" destId="{63C78CF4-A9AD-475B-9A98-E3D8D67FA3B9}" srcOrd="7" destOrd="0" presId="urn:microsoft.com/office/officeart/2005/8/layout/lProcess3"/>
    <dgm:cxn modelId="{08B07879-878F-48C6-B2EF-7B829F6ADFEC}" type="presParOf" srcId="{D9F4D778-1127-4416-9DC8-06F9D560918D}" destId="{B3B9520C-B0B8-4BC8-8A4D-74FA1965CA37}" srcOrd="8" destOrd="0" presId="urn:microsoft.com/office/officeart/2005/8/layout/lProcess3"/>
    <dgm:cxn modelId="{7C8E1018-CE3E-422D-8F6B-12ACDB9A5668}" type="presParOf" srcId="{D9F4D778-1127-4416-9DC8-06F9D560918D}" destId="{56AEC7B2-10A8-4C95-8E3D-336E0A17DEE4}" srcOrd="9" destOrd="0" presId="urn:microsoft.com/office/officeart/2005/8/layout/lProcess3"/>
    <dgm:cxn modelId="{B55714C3-70D6-4192-B8E3-2E552A42027C}" type="presParOf" srcId="{D9F4D778-1127-4416-9DC8-06F9D560918D}" destId="{9F46EC5D-A6F7-468E-8214-EBBAC9D65AD0}" srcOrd="10" destOrd="0" presId="urn:microsoft.com/office/officeart/2005/8/layout/lProcess3"/>
    <dgm:cxn modelId="{1B015C08-53CC-4515-94C9-F091F7A33EE4}" type="presParOf" srcId="{D9F4D778-1127-4416-9DC8-06F9D560918D}" destId="{BF82AAE2-48C2-40DC-B279-49D6B9403F8C}" srcOrd="11" destOrd="0" presId="urn:microsoft.com/office/officeart/2005/8/layout/lProcess3"/>
    <dgm:cxn modelId="{CE821EBF-647A-4043-8258-A7811992DD86}" type="presParOf" srcId="{D9F4D778-1127-4416-9DC8-06F9D560918D}" destId="{CE033194-8B84-4F54-9FB3-8241FE0A7814}" srcOrd="12" destOrd="0" presId="urn:microsoft.com/office/officeart/2005/8/layout/lProcess3"/>
    <dgm:cxn modelId="{625661B2-2434-467D-85C7-F20F6931EF56}" type="presParOf" srcId="{7D6F1A4D-B64B-428B-AA2B-30315F592929}" destId="{64C0B9B0-9A9D-4B41-96E6-A47042DB807D}" srcOrd="5" destOrd="0" presId="urn:microsoft.com/office/officeart/2005/8/layout/lProcess3"/>
    <dgm:cxn modelId="{F63F06B0-588F-4708-93DE-4DDDD1DA4990}" type="presParOf" srcId="{7D6F1A4D-B64B-428B-AA2B-30315F592929}" destId="{9641B857-7A71-4539-92EE-23E3096E7DCC}" srcOrd="6" destOrd="0" presId="urn:microsoft.com/office/officeart/2005/8/layout/lProcess3"/>
    <dgm:cxn modelId="{1B64B7E1-A186-4320-B87E-6829C784201F}" type="presParOf" srcId="{9641B857-7A71-4539-92EE-23E3096E7DCC}" destId="{AD2888E1-8426-4D82-8F8F-33FBEFAD4193}" srcOrd="0" destOrd="0" presId="urn:microsoft.com/office/officeart/2005/8/layout/lProcess3"/>
    <dgm:cxn modelId="{B32101F1-CABB-4B71-929B-56A8CDF8C695}" type="presParOf" srcId="{9641B857-7A71-4539-92EE-23E3096E7DCC}" destId="{84C11BFB-7649-44F8-92C6-AD2BF65F5AA4}" srcOrd="1" destOrd="0" presId="urn:microsoft.com/office/officeart/2005/8/layout/lProcess3"/>
    <dgm:cxn modelId="{C8F76963-B4A6-4A3C-A5F5-A51F4A6529E7}" type="presParOf" srcId="{9641B857-7A71-4539-92EE-23E3096E7DCC}" destId="{9AE0E92C-B93F-4864-95C8-C6D2F48509CC}" srcOrd="2" destOrd="0" presId="urn:microsoft.com/office/officeart/2005/8/layout/lProcess3"/>
    <dgm:cxn modelId="{B4A21A39-99D9-4292-8C04-4E1F91086B0B}" type="presParOf" srcId="{9641B857-7A71-4539-92EE-23E3096E7DCC}" destId="{E05B81C5-DFD6-489D-944A-D8C6F3ED27F9}" srcOrd="3" destOrd="0" presId="urn:microsoft.com/office/officeart/2005/8/layout/lProcess3"/>
    <dgm:cxn modelId="{567358DA-48E8-43B4-82C4-A9BA856D75BE}" type="presParOf" srcId="{9641B857-7A71-4539-92EE-23E3096E7DCC}" destId="{B8E46709-2901-4A06-A7EF-009421F8584E}" srcOrd="4" destOrd="0" presId="urn:microsoft.com/office/officeart/2005/8/layout/lProcess3"/>
    <dgm:cxn modelId="{E7371587-17E0-4DE0-BEC0-1CDC41C0005A}" type="presParOf" srcId="{9641B857-7A71-4539-92EE-23E3096E7DCC}" destId="{FA64A7FE-C6F2-411C-B992-17387E821424}" srcOrd="5" destOrd="0" presId="urn:microsoft.com/office/officeart/2005/8/layout/lProcess3"/>
    <dgm:cxn modelId="{4B46C066-5CB9-4E9F-965B-517582FE0D92}" type="presParOf" srcId="{9641B857-7A71-4539-92EE-23E3096E7DCC}" destId="{E3D6C266-143D-4AD1-8079-015B41FB877F}" srcOrd="6" destOrd="0" presId="urn:microsoft.com/office/officeart/2005/8/layout/lProcess3"/>
    <dgm:cxn modelId="{8CEB6B39-C62C-4451-BCC3-13B35F9A9D9B}" type="presParOf" srcId="{9641B857-7A71-4539-92EE-23E3096E7DCC}" destId="{40A24456-5FC1-4DAC-BE0B-84EA3A80EC33}" srcOrd="7" destOrd="0" presId="urn:microsoft.com/office/officeart/2005/8/layout/lProcess3"/>
    <dgm:cxn modelId="{0A793DD4-3659-4F37-A6EF-D7268D9A726F}" type="presParOf" srcId="{9641B857-7A71-4539-92EE-23E3096E7DCC}" destId="{7B4B8D6A-8CD9-4859-92A2-2A1F511E5EA2}" srcOrd="8" destOrd="0" presId="urn:microsoft.com/office/officeart/2005/8/layout/lProcess3"/>
    <dgm:cxn modelId="{1863F55E-041F-4DD4-8DC2-D2BCC0614477}" type="presParOf" srcId="{7D6F1A4D-B64B-428B-AA2B-30315F592929}" destId="{F42D42AF-36B8-405F-97D2-B534D3CE7465}" srcOrd="7" destOrd="0" presId="urn:microsoft.com/office/officeart/2005/8/layout/lProcess3"/>
    <dgm:cxn modelId="{B3A88816-A678-46FC-A114-834100DCD2CB}" type="presParOf" srcId="{7D6F1A4D-B64B-428B-AA2B-30315F592929}" destId="{0A34E419-42A5-4CA1-916D-2284DC53628F}" srcOrd="8" destOrd="0" presId="urn:microsoft.com/office/officeart/2005/8/layout/lProcess3"/>
    <dgm:cxn modelId="{71C5872B-2FAA-402D-AE82-C7EF19E32BC8}" type="presParOf" srcId="{0A34E419-42A5-4CA1-916D-2284DC53628F}" destId="{08B85410-A3CD-431A-8AF7-E32BB70B18F5}" srcOrd="0" destOrd="0" presId="urn:microsoft.com/office/officeart/2005/8/layout/lProcess3"/>
    <dgm:cxn modelId="{86426BF2-90AD-457D-9F2A-15187FE6E314}" type="presParOf" srcId="{0A34E419-42A5-4CA1-916D-2284DC53628F}" destId="{9905B41B-6023-4E2B-B2ED-34D55C96EB30}" srcOrd="1" destOrd="0" presId="urn:microsoft.com/office/officeart/2005/8/layout/lProcess3"/>
    <dgm:cxn modelId="{6C2F1F53-D9BF-4137-892A-7EE921A56305}" type="presParOf" srcId="{0A34E419-42A5-4CA1-916D-2284DC53628F}" destId="{8A39C0C9-5C98-48C5-BA9F-3CF1ABF25A66}" srcOrd="2" destOrd="0" presId="urn:microsoft.com/office/officeart/2005/8/layout/lProcess3"/>
    <dgm:cxn modelId="{F31720F6-A93C-4B72-99C4-C113044D9305}" type="presParOf" srcId="{0A34E419-42A5-4CA1-916D-2284DC53628F}" destId="{C8C406D5-99B8-4419-A0E0-D0D750838DFE}" srcOrd="3" destOrd="0" presId="urn:microsoft.com/office/officeart/2005/8/layout/lProcess3"/>
    <dgm:cxn modelId="{EF962076-943B-46AC-A43D-4709A370BFE6}" type="presParOf" srcId="{0A34E419-42A5-4CA1-916D-2284DC53628F}" destId="{40EF06C6-DF63-4EAD-B99C-4DC7B67ECB63}" srcOrd="4" destOrd="0" presId="urn:microsoft.com/office/officeart/2005/8/layout/lProcess3"/>
    <dgm:cxn modelId="{8A4BF461-5E5E-44D2-8255-ADF03095C00D}" type="presParOf" srcId="{0A34E419-42A5-4CA1-916D-2284DC53628F}" destId="{0480B076-E325-4109-9341-21C3760E4D5C}" srcOrd="5" destOrd="0" presId="urn:microsoft.com/office/officeart/2005/8/layout/lProcess3"/>
    <dgm:cxn modelId="{4CFD572F-7825-413E-AADE-2B7EE64368D3}" type="presParOf" srcId="{0A34E419-42A5-4CA1-916D-2284DC53628F}" destId="{EAB07988-2BFD-485B-903B-9499CECA08FE}" srcOrd="6" destOrd="0" presId="urn:microsoft.com/office/officeart/2005/8/layout/lProcess3"/>
    <dgm:cxn modelId="{AC13994C-2AEF-4463-873C-6B55EE7DE8DB}" type="presParOf" srcId="{7D6F1A4D-B64B-428B-AA2B-30315F592929}" destId="{AD726C84-A9F0-48BA-815C-F02551F1FFA7}" srcOrd="9" destOrd="0" presId="urn:microsoft.com/office/officeart/2005/8/layout/lProcess3"/>
    <dgm:cxn modelId="{2B536905-52CD-4806-8EB8-86FDA0E33C42}" type="presParOf" srcId="{7D6F1A4D-B64B-428B-AA2B-30315F592929}" destId="{509DF645-15FD-40CF-869E-E215B2AC8166}" srcOrd="10" destOrd="0" presId="urn:microsoft.com/office/officeart/2005/8/layout/lProcess3"/>
    <dgm:cxn modelId="{665AA659-1774-4B01-A501-7200079C0E72}" type="presParOf" srcId="{509DF645-15FD-40CF-869E-E215B2AC8166}" destId="{D16C6EFC-35B7-4C4A-A613-61AF1934A6A3}" srcOrd="0" destOrd="0" presId="urn:microsoft.com/office/officeart/2005/8/layout/lProcess3"/>
    <dgm:cxn modelId="{3799216B-CE80-4F33-8E20-D150B3022C88}" type="presParOf" srcId="{509DF645-15FD-40CF-869E-E215B2AC8166}" destId="{30EE654C-DAC2-4F9B-830C-9A02ACCE7C46}" srcOrd="1" destOrd="0" presId="urn:microsoft.com/office/officeart/2005/8/layout/lProcess3"/>
    <dgm:cxn modelId="{13B48DC3-319C-4185-A961-9CD271BD4E01}" type="presParOf" srcId="{509DF645-15FD-40CF-869E-E215B2AC8166}" destId="{8AF3244C-55B2-4C56-ADBF-051D0E6196F5}" srcOrd="2" destOrd="0" presId="urn:microsoft.com/office/officeart/2005/8/layout/lProcess3"/>
    <dgm:cxn modelId="{8E4286D6-842A-44E8-88DF-B42B72EA7B84}" type="presParOf" srcId="{509DF645-15FD-40CF-869E-E215B2AC8166}" destId="{A2FD4D1F-EE64-4872-BAAB-1BD08CDE75AA}" srcOrd="3" destOrd="0" presId="urn:microsoft.com/office/officeart/2005/8/layout/lProcess3"/>
    <dgm:cxn modelId="{2D0CCC60-DE02-486F-9576-E1F477EC521A}" type="presParOf" srcId="{509DF645-15FD-40CF-869E-E215B2AC8166}" destId="{2F976F18-D573-4F9C-8BF4-2514B88D3F12}" srcOrd="4" destOrd="0" presId="urn:microsoft.com/office/officeart/2005/8/layout/lProcess3"/>
    <dgm:cxn modelId="{E2C22B5B-5B41-4A6E-AE00-9D0090EAD0A0}" type="presParOf" srcId="{509DF645-15FD-40CF-869E-E215B2AC8166}" destId="{5C9F92A0-5A77-4517-AD72-5E1B8856C410}" srcOrd="5" destOrd="0" presId="urn:microsoft.com/office/officeart/2005/8/layout/lProcess3"/>
    <dgm:cxn modelId="{A0CC0C20-CD1A-43B8-9054-03F78B755CF9}" type="presParOf" srcId="{509DF645-15FD-40CF-869E-E215B2AC8166}" destId="{B67FC0E8-2CB4-4E9F-94F5-7653DD374C16}" srcOrd="6" destOrd="0" presId="urn:microsoft.com/office/officeart/2005/8/layout/lProcess3"/>
    <dgm:cxn modelId="{8E14C350-A714-41F6-949C-862AC8B0E747}" type="presParOf" srcId="{509DF645-15FD-40CF-869E-E215B2AC8166}" destId="{A502747D-3718-498D-B55E-713B65C79118}" srcOrd="7" destOrd="0" presId="urn:microsoft.com/office/officeart/2005/8/layout/lProcess3"/>
    <dgm:cxn modelId="{54F91783-5058-4470-A5DA-8F4694F6DB38}" type="presParOf" srcId="{509DF645-15FD-40CF-869E-E215B2AC8166}" destId="{5FBA639F-AABC-4091-82BA-0B3DD4C38CE4}" srcOrd="8" destOrd="0" presId="urn:microsoft.com/office/officeart/2005/8/layout/lProcess3"/>
    <dgm:cxn modelId="{37CA0D67-1E4E-4351-A8E1-28EC8F22F207}" type="presParOf" srcId="{509DF645-15FD-40CF-869E-E215B2AC8166}" destId="{0D3BB1CE-CA00-4C5C-8580-F19933CE1A8D}" srcOrd="9" destOrd="0" presId="urn:microsoft.com/office/officeart/2005/8/layout/lProcess3"/>
    <dgm:cxn modelId="{69D7D5CC-1289-4DD2-831A-9C6130FFA535}" type="presParOf" srcId="{509DF645-15FD-40CF-869E-E215B2AC8166}" destId="{B5C6E5CC-1158-4C2C-A00E-C243A2E3225B}" srcOrd="10" destOrd="0" presId="urn:microsoft.com/office/officeart/2005/8/layout/lProcess3"/>
    <dgm:cxn modelId="{CF17F66E-F109-4905-BE60-69E34BE8BB3C}" type="presParOf" srcId="{7D6F1A4D-B64B-428B-AA2B-30315F592929}" destId="{6D7EAAB6-6836-4294-B993-88955AB27FD8}" srcOrd="11" destOrd="0" presId="urn:microsoft.com/office/officeart/2005/8/layout/lProcess3"/>
    <dgm:cxn modelId="{1761F469-785A-405C-A52A-964F5099314B}" type="presParOf" srcId="{7D6F1A4D-B64B-428B-AA2B-30315F592929}" destId="{35B8577C-5807-41E9-95F8-E068D3F4B3B1}" srcOrd="12" destOrd="0" presId="urn:microsoft.com/office/officeart/2005/8/layout/lProcess3"/>
    <dgm:cxn modelId="{EA9C429A-1858-4C52-967C-0D5BA10D0C5D}" type="presParOf" srcId="{35B8577C-5807-41E9-95F8-E068D3F4B3B1}" destId="{49EAE7A2-512A-40F8-A8A9-F731C5A16C3D}" srcOrd="0" destOrd="0" presId="urn:microsoft.com/office/officeart/2005/8/layout/lProcess3"/>
    <dgm:cxn modelId="{4F9F14B2-C29A-4F6D-BD1E-174493C19DE4}" type="presParOf" srcId="{35B8577C-5807-41E9-95F8-E068D3F4B3B1}" destId="{4FC6781F-D1E9-4FEF-BA2C-13D40EA69784}" srcOrd="1" destOrd="0" presId="urn:microsoft.com/office/officeart/2005/8/layout/lProcess3"/>
    <dgm:cxn modelId="{7738BAA3-0798-4CBB-9521-923EC68BBA52}" type="presParOf" srcId="{35B8577C-5807-41E9-95F8-E068D3F4B3B1}" destId="{9D404BA2-A87F-4276-9DF5-C3DA6E07F32C}" srcOrd="2" destOrd="0" presId="urn:microsoft.com/office/officeart/2005/8/layout/lProcess3"/>
    <dgm:cxn modelId="{8E39A098-CE78-469B-8A67-88F8826C8C14}" type="presParOf" srcId="{35B8577C-5807-41E9-95F8-E068D3F4B3B1}" destId="{C9DCF75A-DAEC-4475-B5B4-294E044FD12A}" srcOrd="3" destOrd="0" presId="urn:microsoft.com/office/officeart/2005/8/layout/lProcess3"/>
    <dgm:cxn modelId="{6B571790-8785-4BCE-A8FC-484AEB1EF83E}" type="presParOf" srcId="{35B8577C-5807-41E9-95F8-E068D3F4B3B1}" destId="{E5B63C80-83C1-4826-AEB6-DCDDE37F44FC}" srcOrd="4" destOrd="0" presId="urn:microsoft.com/office/officeart/2005/8/layout/lProcess3"/>
    <dgm:cxn modelId="{F58F3D66-C15E-4878-9E51-6ACD28FCE240}" type="presParOf" srcId="{35B8577C-5807-41E9-95F8-E068D3F4B3B1}" destId="{E7032BE4-3A6B-439F-BA3F-1F144CE3A11C}" srcOrd="5" destOrd="0" presId="urn:microsoft.com/office/officeart/2005/8/layout/lProcess3"/>
    <dgm:cxn modelId="{FC8891E5-E10A-4B9D-8E45-C9B933200932}" type="presParOf" srcId="{35B8577C-5807-41E9-95F8-E068D3F4B3B1}" destId="{4F02E5FB-D224-4A2F-B816-075DD86B78B4}" srcOrd="6" destOrd="0" presId="urn:microsoft.com/office/officeart/2005/8/layout/lProcess3"/>
    <dgm:cxn modelId="{9E220241-AD37-429A-A1C2-D06CF4431901}" type="presParOf" srcId="{35B8577C-5807-41E9-95F8-E068D3F4B3B1}" destId="{DC3B834A-51BC-4E81-8C95-AAE15EB621CA}" srcOrd="7" destOrd="0" presId="urn:microsoft.com/office/officeart/2005/8/layout/lProcess3"/>
    <dgm:cxn modelId="{D4633A02-80AE-4770-B96E-45DF6FF6B85B}" type="presParOf" srcId="{35B8577C-5807-41E9-95F8-E068D3F4B3B1}" destId="{A4043EA0-A78B-4D83-AE77-FC34466E10E0}" srcOrd="8" destOrd="0" presId="urn:microsoft.com/office/officeart/2005/8/layout/lProcess3"/>
    <dgm:cxn modelId="{A106BB99-154F-4CBE-B39C-73322AD740AA}" type="presParOf" srcId="{35B8577C-5807-41E9-95F8-E068D3F4B3B1}" destId="{BEBCD787-EB0E-4DB8-9EE0-2EC916D96317}" srcOrd="9" destOrd="0" presId="urn:microsoft.com/office/officeart/2005/8/layout/lProcess3"/>
    <dgm:cxn modelId="{17A9200D-13B7-465A-8325-EF73A6D1C698}" type="presParOf" srcId="{35B8577C-5807-41E9-95F8-E068D3F4B3B1}" destId="{B2C014F4-C746-4DF9-BB31-0D29E52D748E}" srcOrd="10" destOrd="0" presId="urn:microsoft.com/office/officeart/2005/8/layout/lProcess3"/>
    <dgm:cxn modelId="{B7D86742-BD7C-4E8E-9004-3EC6CCAAB392}" type="presParOf" srcId="{7D6F1A4D-B64B-428B-AA2B-30315F592929}" destId="{F0C14B33-13A1-40EF-99BB-FB2F6B0505AB}" srcOrd="13" destOrd="0" presId="urn:microsoft.com/office/officeart/2005/8/layout/lProcess3"/>
    <dgm:cxn modelId="{7D3C309B-7197-4DE2-9548-F27EB1502799}" type="presParOf" srcId="{7D6F1A4D-B64B-428B-AA2B-30315F592929}" destId="{30FF3B17-A13A-49E0-8098-869C195356AF}" srcOrd="14" destOrd="0" presId="urn:microsoft.com/office/officeart/2005/8/layout/lProcess3"/>
    <dgm:cxn modelId="{41F97E14-FD15-4811-912C-F9BE6E5A9C6B}" type="presParOf" srcId="{30FF3B17-A13A-49E0-8098-869C195356AF}" destId="{1FF865DE-F4C7-40DA-8878-76CB34CA0046}" srcOrd="0" destOrd="0" presId="urn:microsoft.com/office/officeart/2005/8/layout/lProcess3"/>
    <dgm:cxn modelId="{D409FF99-E372-4D1B-A1D3-DC347426A408}" type="presParOf" srcId="{30FF3B17-A13A-49E0-8098-869C195356AF}" destId="{E9E6A8A3-86F2-4FC9-A3B3-5B94A6ECF7A7}" srcOrd="1" destOrd="0" presId="urn:microsoft.com/office/officeart/2005/8/layout/lProcess3"/>
    <dgm:cxn modelId="{C576AD1C-7A54-4BFD-A828-668A208D4600}" type="presParOf" srcId="{30FF3B17-A13A-49E0-8098-869C195356AF}" destId="{C444828E-2928-4C70-A8B7-F9FB7358D7C9}" srcOrd="2" destOrd="0" presId="urn:microsoft.com/office/officeart/2005/8/layout/lProcess3"/>
    <dgm:cxn modelId="{784F6184-2D49-4378-812A-09CC9F5A78F7}" type="presParOf" srcId="{30FF3B17-A13A-49E0-8098-869C195356AF}" destId="{79775131-88CA-49F9-9AE4-BF78A47E2A7D}" srcOrd="3" destOrd="0" presId="urn:microsoft.com/office/officeart/2005/8/layout/lProcess3"/>
    <dgm:cxn modelId="{91729446-EEF3-49EE-A1D6-E6D163C1F899}" type="presParOf" srcId="{30FF3B17-A13A-49E0-8098-869C195356AF}" destId="{E4844B54-F12E-4C56-9F18-2C2BAE502EB9}" srcOrd="4" destOrd="0" presId="urn:microsoft.com/office/officeart/2005/8/layout/lProcess3"/>
    <dgm:cxn modelId="{A8D81F9E-764F-4DF5-B07D-96F338B13C37}" type="presParOf" srcId="{30FF3B17-A13A-49E0-8098-869C195356AF}" destId="{C43D304B-DBCA-4802-97ED-29459161E865}" srcOrd="5" destOrd="0" presId="urn:microsoft.com/office/officeart/2005/8/layout/lProcess3"/>
    <dgm:cxn modelId="{D1FF740A-78CE-4C76-B23C-0B8AB99FD8E1}" type="presParOf" srcId="{30FF3B17-A13A-49E0-8098-869C195356AF}" destId="{9CC71F41-2B10-4A0C-8F35-D2EF61212804}" srcOrd="6" destOrd="0" presId="urn:microsoft.com/office/officeart/2005/8/layout/lProcess3"/>
    <dgm:cxn modelId="{DCCA72DC-C914-4AF5-A9B2-0B9380C6EF85}" type="presParOf" srcId="{30FF3B17-A13A-49E0-8098-869C195356AF}" destId="{755CE93E-B470-43A4-9BB6-D065211F9061}" srcOrd="7" destOrd="0" presId="urn:microsoft.com/office/officeart/2005/8/layout/lProcess3"/>
    <dgm:cxn modelId="{EBC4DC88-E2A3-4709-9B9D-96316CA7D617}" type="presParOf" srcId="{30FF3B17-A13A-49E0-8098-869C195356AF}" destId="{070D684C-4331-4E71-B896-9B9B624212CA}" srcOrd="8" destOrd="0" presId="urn:microsoft.com/office/officeart/2005/8/layout/lProcess3"/>
    <dgm:cxn modelId="{FE4DFD0C-98E4-48B1-A576-B1AECB77F531}" type="presParOf" srcId="{30FF3B17-A13A-49E0-8098-869C195356AF}" destId="{5305C84F-23E4-4614-8F0F-EFCABAD8B29F}" srcOrd="9" destOrd="0" presId="urn:microsoft.com/office/officeart/2005/8/layout/lProcess3"/>
    <dgm:cxn modelId="{932FF096-BB8B-4475-A7A0-12C1DE44EB03}" type="presParOf" srcId="{30FF3B17-A13A-49E0-8098-869C195356AF}" destId="{7D7953E0-4218-42A7-9737-48AE044F5957}" srcOrd="10" destOrd="0" presId="urn:microsoft.com/office/officeart/2005/8/layout/lProcess3"/>
    <dgm:cxn modelId="{0DD361B8-062F-4676-B9E2-78E489BA37C2}" type="presParOf" srcId="{7D6F1A4D-B64B-428B-AA2B-30315F592929}" destId="{7CFB9F6F-ADEE-4D67-99EA-C4E202D00977}" srcOrd="15" destOrd="0" presId="urn:microsoft.com/office/officeart/2005/8/layout/lProcess3"/>
    <dgm:cxn modelId="{79846C9F-9397-4AA5-9832-1CCBBDECB8B8}" type="presParOf" srcId="{7D6F1A4D-B64B-428B-AA2B-30315F592929}" destId="{4EEBABF1-BC3D-4AC2-A1E5-14BABBBE2A3D}" srcOrd="16" destOrd="0" presId="urn:microsoft.com/office/officeart/2005/8/layout/lProcess3"/>
    <dgm:cxn modelId="{9861F0F0-6BF6-45A2-902C-0601B52D933A}" type="presParOf" srcId="{4EEBABF1-BC3D-4AC2-A1E5-14BABBBE2A3D}" destId="{6CCBA2C9-1D6A-4A1E-A64B-264C7BD82615}" srcOrd="0" destOrd="0" presId="urn:microsoft.com/office/officeart/2005/8/layout/lProcess3"/>
    <dgm:cxn modelId="{8106DAB9-6D6C-44F4-B19B-FB66A4C218F9}" type="presParOf" srcId="{4EEBABF1-BC3D-4AC2-A1E5-14BABBBE2A3D}" destId="{446912DA-2F87-40BB-BD2F-3141EB246FC9}" srcOrd="1" destOrd="0" presId="urn:microsoft.com/office/officeart/2005/8/layout/lProcess3"/>
    <dgm:cxn modelId="{7C4B31B9-176C-4FB3-86F0-BC89F4B316AE}" type="presParOf" srcId="{4EEBABF1-BC3D-4AC2-A1E5-14BABBBE2A3D}" destId="{92AFB617-64C9-4F93-896B-DEA003EA726D}" srcOrd="2" destOrd="0" presId="urn:microsoft.com/office/officeart/2005/8/layout/lProcess3"/>
    <dgm:cxn modelId="{47364907-E0BC-4938-A9C5-51B99368B50E}" type="presParOf" srcId="{4EEBABF1-BC3D-4AC2-A1E5-14BABBBE2A3D}" destId="{2FC4D35B-E812-446B-8803-39CD35E1402C}" srcOrd="3" destOrd="0" presId="urn:microsoft.com/office/officeart/2005/8/layout/lProcess3"/>
    <dgm:cxn modelId="{AF0B6B14-3F34-4872-9E8F-BD43EC770688}" type="presParOf" srcId="{4EEBABF1-BC3D-4AC2-A1E5-14BABBBE2A3D}" destId="{FD9C7E49-3F99-4571-ACAD-CE7DBA852355}" srcOrd="4" destOrd="0" presId="urn:microsoft.com/office/officeart/2005/8/layout/lProcess3"/>
    <dgm:cxn modelId="{8170B4BD-CEEA-467D-B279-5006B7F7BB88}" type="presParOf" srcId="{4EEBABF1-BC3D-4AC2-A1E5-14BABBBE2A3D}" destId="{5B256369-3587-426C-A809-57ADED6A2F56}" srcOrd="5" destOrd="0" presId="urn:microsoft.com/office/officeart/2005/8/layout/lProcess3"/>
    <dgm:cxn modelId="{60954AD7-D249-4729-A822-978FC7EE236C}" type="presParOf" srcId="{4EEBABF1-BC3D-4AC2-A1E5-14BABBBE2A3D}" destId="{1904AAC0-63C2-4921-8093-6182155B3611}" srcOrd="6" destOrd="0" presId="urn:microsoft.com/office/officeart/2005/8/layout/lProcess3"/>
    <dgm:cxn modelId="{4BC29C5A-2439-4A00-8862-3198FBAA30B0}" type="presParOf" srcId="{4EEBABF1-BC3D-4AC2-A1E5-14BABBBE2A3D}" destId="{415E4AC9-A242-497E-A1EA-B22C6B2B8DC9}" srcOrd="7" destOrd="0" presId="urn:microsoft.com/office/officeart/2005/8/layout/lProcess3"/>
    <dgm:cxn modelId="{2C04F9BD-ED54-4AF7-B52D-486B7CD9B3D2}" type="presParOf" srcId="{4EEBABF1-BC3D-4AC2-A1E5-14BABBBE2A3D}" destId="{4CBDEACE-4AA4-42C0-BC6B-9F4A6485DE41}" srcOrd="8" destOrd="0" presId="urn:microsoft.com/office/officeart/2005/8/layout/lProcess3"/>
    <dgm:cxn modelId="{EED805BF-E2CD-446B-A149-C34059192353}" type="presParOf" srcId="{7D6F1A4D-B64B-428B-AA2B-30315F592929}" destId="{9AE5CDE8-AB68-4C77-80F7-DAB51244DB4E}" srcOrd="17" destOrd="0" presId="urn:microsoft.com/office/officeart/2005/8/layout/lProcess3"/>
    <dgm:cxn modelId="{65E9578B-4CC1-4ABA-AEF4-40F4D0E02E3C}" type="presParOf" srcId="{7D6F1A4D-B64B-428B-AA2B-30315F592929}" destId="{F110110E-E77D-4911-9860-E310E2049D00}" srcOrd="18" destOrd="0" presId="urn:microsoft.com/office/officeart/2005/8/layout/lProcess3"/>
    <dgm:cxn modelId="{16FD4C46-34F2-4CBD-90A6-701493D83528}" type="presParOf" srcId="{F110110E-E77D-4911-9860-E310E2049D00}" destId="{56E0F4EB-CC78-429C-8678-34FD2BFB16B5}" srcOrd="0" destOrd="0" presId="urn:microsoft.com/office/officeart/2005/8/layout/lProcess3"/>
    <dgm:cxn modelId="{9048717A-6EB7-4BE6-BB1A-C32CE07CC83F}" type="presParOf" srcId="{F110110E-E77D-4911-9860-E310E2049D00}" destId="{41828226-C210-4402-AC5F-8B8B4BEA8560}" srcOrd="1" destOrd="0" presId="urn:microsoft.com/office/officeart/2005/8/layout/lProcess3"/>
    <dgm:cxn modelId="{58F76D81-3F5A-48AB-8338-3C0E15FC9F05}" type="presParOf" srcId="{F110110E-E77D-4911-9860-E310E2049D00}" destId="{64C545BD-31FC-4042-8750-A68BA9721E3C}" srcOrd="2" destOrd="0" presId="urn:microsoft.com/office/officeart/2005/8/layout/lProcess3"/>
    <dgm:cxn modelId="{3D7994A3-D1DD-49D6-BBFC-CF2F93F31D61}" type="presParOf" srcId="{F110110E-E77D-4911-9860-E310E2049D00}" destId="{10EF2FEF-C71B-4AA3-88D9-153E563C45CB}" srcOrd="3" destOrd="0" presId="urn:microsoft.com/office/officeart/2005/8/layout/lProcess3"/>
    <dgm:cxn modelId="{FAE79C55-2937-4F50-8B5C-F40E131E2272}" type="presParOf" srcId="{F110110E-E77D-4911-9860-E310E2049D00}" destId="{AF0A880C-D3F9-4B79-958E-5013025112CC}" srcOrd="4" destOrd="0" presId="urn:microsoft.com/office/officeart/2005/8/layout/lProcess3"/>
    <dgm:cxn modelId="{06F5B39B-1A09-4577-81A8-497D2607EB9C}" type="presParOf" srcId="{F110110E-E77D-4911-9860-E310E2049D00}" destId="{1F0A6D75-A4B6-4FBC-8D7F-1DD5889543FD}" srcOrd="5" destOrd="0" presId="urn:microsoft.com/office/officeart/2005/8/layout/lProcess3"/>
    <dgm:cxn modelId="{36FCB0BA-7442-4ED3-8317-B8440F123B61}" type="presParOf" srcId="{F110110E-E77D-4911-9860-E310E2049D00}" destId="{FF033722-5F31-4ECB-8F78-D5A8B1062D21}" srcOrd="6" destOrd="0" presId="urn:microsoft.com/office/officeart/2005/8/layout/lProcess3"/>
    <dgm:cxn modelId="{48B8ECC7-D71A-44E5-8060-3A343A0E7954}" type="presParOf" srcId="{F110110E-E77D-4911-9860-E310E2049D00}" destId="{8FC5A542-254E-4011-8320-6675FA4B16D5}" srcOrd="7" destOrd="0" presId="urn:microsoft.com/office/officeart/2005/8/layout/lProcess3"/>
    <dgm:cxn modelId="{13BA4953-A24C-4FF5-BC40-8BB903899B97}" type="presParOf" srcId="{F110110E-E77D-4911-9860-E310E2049D00}" destId="{FA15EA9E-50DF-4290-8D2F-58E167FC6C2F}" srcOrd="8" destOrd="0" presId="urn:microsoft.com/office/officeart/2005/8/layout/lProcess3"/>
    <dgm:cxn modelId="{E73CE922-6F68-4A5B-AB27-DF723B2E0338}" type="presParOf" srcId="{F110110E-E77D-4911-9860-E310E2049D00}" destId="{CF500B07-10DA-432B-9BD0-6C56838667E7}" srcOrd="9" destOrd="0" presId="urn:microsoft.com/office/officeart/2005/8/layout/lProcess3"/>
    <dgm:cxn modelId="{0429D161-54CD-452A-AF19-3652D800249F}" type="presParOf" srcId="{F110110E-E77D-4911-9860-E310E2049D00}" destId="{2BD902E0-37E0-4588-9F66-FC8246987B6D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ED5EA-46D4-48BB-8879-989DA7CEA865}">
      <dsp:nvSpPr>
        <dsp:cNvPr id="0" name=""/>
        <dsp:cNvSpPr/>
      </dsp:nvSpPr>
      <dsp:spPr>
        <a:xfrm>
          <a:off x="1700192" y="567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/>
            <a:t>Controle de Versão</a:t>
          </a:r>
          <a:endParaRPr lang="pt-BR" sz="900" u="none" kern="1200" dirty="0"/>
        </a:p>
      </dsp:txBody>
      <dsp:txXfrm>
        <a:off x="1970270" y="567"/>
        <a:ext cx="810235" cy="540156"/>
      </dsp:txXfrm>
    </dsp:sp>
    <dsp:sp modelId="{E3494C63-CEAE-4ED8-9817-EBCC2053AF58}">
      <dsp:nvSpPr>
        <dsp:cNvPr id="0" name=""/>
        <dsp:cNvSpPr/>
      </dsp:nvSpPr>
      <dsp:spPr>
        <a:xfrm>
          <a:off x="2875033" y="46480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Zips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099198" y="46480"/>
        <a:ext cx="672495" cy="448330"/>
      </dsp:txXfrm>
    </dsp:sp>
    <dsp:sp modelId="{72BAA84C-F198-434E-9E99-2846E143E69F}">
      <dsp:nvSpPr>
        <dsp:cNvPr id="0" name=""/>
        <dsp:cNvSpPr/>
      </dsp:nvSpPr>
      <dsp:spPr>
        <a:xfrm>
          <a:off x="3838943" y="46480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Ferramentas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46480"/>
        <a:ext cx="672495" cy="448330"/>
      </dsp:txXfrm>
    </dsp:sp>
    <dsp:sp modelId="{DD11D853-9B22-442C-9E6E-156701C1C0AE}">
      <dsp:nvSpPr>
        <dsp:cNvPr id="0" name=""/>
        <dsp:cNvSpPr/>
      </dsp:nvSpPr>
      <dsp:spPr>
        <a:xfrm>
          <a:off x="4802852" y="46480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Boas práticas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46480"/>
        <a:ext cx="672495" cy="448330"/>
      </dsp:txXfrm>
    </dsp:sp>
    <dsp:sp modelId="{1386F7BB-E482-4025-AF94-FCBE9C078096}">
      <dsp:nvSpPr>
        <dsp:cNvPr id="0" name=""/>
        <dsp:cNvSpPr/>
      </dsp:nvSpPr>
      <dsp:spPr>
        <a:xfrm>
          <a:off x="1700192" y="616345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/>
            <a:t>Geração de Pacote</a:t>
          </a:r>
          <a:endParaRPr lang="pt-BR" sz="900" u="none" kern="1200" dirty="0"/>
        </a:p>
      </dsp:txBody>
      <dsp:txXfrm>
        <a:off x="1970270" y="616345"/>
        <a:ext cx="810235" cy="540156"/>
      </dsp:txXfrm>
    </dsp:sp>
    <dsp:sp modelId="{11D0F1B4-D8C7-4F57-A23A-3EBF1A2A092A}">
      <dsp:nvSpPr>
        <dsp:cNvPr id="0" name=""/>
        <dsp:cNvSpPr/>
      </dsp:nvSpPr>
      <dsp:spPr>
        <a:xfrm>
          <a:off x="2875033" y="662259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Manual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099198" y="662259"/>
        <a:ext cx="672495" cy="448330"/>
      </dsp:txXfrm>
    </dsp:sp>
    <dsp:sp modelId="{0C3433E6-04C0-4F67-AAB8-AA15F0DB2596}">
      <dsp:nvSpPr>
        <dsp:cNvPr id="0" name=""/>
        <dsp:cNvSpPr/>
      </dsp:nvSpPr>
      <dsp:spPr>
        <a:xfrm>
          <a:off x="3838943" y="662259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Automatizada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662259"/>
        <a:ext cx="672495" cy="448330"/>
      </dsp:txXfrm>
    </dsp:sp>
    <dsp:sp modelId="{8EC713C2-4A25-4639-99F4-295F14254ADA}">
      <dsp:nvSpPr>
        <dsp:cNvPr id="0" name=""/>
        <dsp:cNvSpPr/>
      </dsp:nvSpPr>
      <dsp:spPr>
        <a:xfrm>
          <a:off x="4802852" y="662259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Integrado Continuamente em Ambiente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662259"/>
        <a:ext cx="672495" cy="448330"/>
      </dsp:txXfrm>
    </dsp:sp>
    <dsp:sp modelId="{3D40D61F-A218-4F39-83C6-663E172742CB}">
      <dsp:nvSpPr>
        <dsp:cNvPr id="0" name=""/>
        <dsp:cNvSpPr/>
      </dsp:nvSpPr>
      <dsp:spPr>
        <a:xfrm>
          <a:off x="5766762" y="662259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b="0" u="none" kern="1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rPr>
            <a:t>Deploys</a:t>
          </a:r>
          <a:r>
            <a:rPr lang="pt-BR" sz="800" b="0" u="none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rPr>
            <a:t> de Baixo Risco</a:t>
          </a:r>
          <a:endParaRPr lang="pt-BR" sz="800" b="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990927" y="662259"/>
        <a:ext cx="672495" cy="448330"/>
      </dsp:txXfrm>
    </dsp:sp>
    <dsp:sp modelId="{3B70A6B4-1E93-4F07-936B-527FB8B064B0}">
      <dsp:nvSpPr>
        <dsp:cNvPr id="0" name=""/>
        <dsp:cNvSpPr/>
      </dsp:nvSpPr>
      <dsp:spPr>
        <a:xfrm>
          <a:off x="1700192" y="1232124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/>
            <a:t>Testes</a:t>
          </a:r>
          <a:endParaRPr lang="pt-BR" sz="900" u="none" kern="1200" dirty="0"/>
        </a:p>
      </dsp:txBody>
      <dsp:txXfrm>
        <a:off x="1970270" y="1232124"/>
        <a:ext cx="810235" cy="540156"/>
      </dsp:txXfrm>
    </dsp:sp>
    <dsp:sp modelId="{6FA0D289-5FEA-40A2-B1B4-456D47099127}">
      <dsp:nvSpPr>
        <dsp:cNvPr id="0" name=""/>
        <dsp:cNvSpPr/>
      </dsp:nvSpPr>
      <dsp:spPr>
        <a:xfrm>
          <a:off x="2875033" y="1278038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Manuais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099198" y="1278038"/>
        <a:ext cx="672495" cy="448330"/>
      </dsp:txXfrm>
    </dsp:sp>
    <dsp:sp modelId="{02CF782C-1B8B-45E8-8863-116252E0A6B3}">
      <dsp:nvSpPr>
        <dsp:cNvPr id="0" name=""/>
        <dsp:cNvSpPr/>
      </dsp:nvSpPr>
      <dsp:spPr>
        <a:xfrm>
          <a:off x="3838943" y="1278038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Automatizado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1278038"/>
        <a:ext cx="672495" cy="448330"/>
      </dsp:txXfrm>
    </dsp:sp>
    <dsp:sp modelId="{76E52FFC-DD9E-40FD-A24D-8DF1CABDC0F0}">
      <dsp:nvSpPr>
        <dsp:cNvPr id="0" name=""/>
        <dsp:cNvSpPr/>
      </dsp:nvSpPr>
      <dsp:spPr>
        <a:xfrm>
          <a:off x="4802852" y="1278038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smtClean="0">
              <a:solidFill>
                <a:schemeClr val="tx1">
                  <a:lumMod val="85000"/>
                  <a:lumOff val="15000"/>
                </a:schemeClr>
              </a:solidFill>
            </a:rPr>
            <a:t>Independência de Ambiente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1278038"/>
        <a:ext cx="672495" cy="448330"/>
      </dsp:txXfrm>
    </dsp:sp>
    <dsp:sp modelId="{B3B9520C-B0B8-4BC8-8A4D-74FA1965CA37}">
      <dsp:nvSpPr>
        <dsp:cNvPr id="0" name=""/>
        <dsp:cNvSpPr/>
      </dsp:nvSpPr>
      <dsp:spPr>
        <a:xfrm>
          <a:off x="5766762" y="1278038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Execução Automatizada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990927" y="1278038"/>
        <a:ext cx="672495" cy="448330"/>
      </dsp:txXfrm>
    </dsp:sp>
    <dsp:sp modelId="{9F46EC5D-A6F7-468E-8214-EBBAC9D65AD0}">
      <dsp:nvSpPr>
        <dsp:cNvPr id="0" name=""/>
        <dsp:cNvSpPr/>
      </dsp:nvSpPr>
      <dsp:spPr>
        <a:xfrm>
          <a:off x="6730672" y="1278038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Cultura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6954837" y="1278038"/>
        <a:ext cx="672495" cy="448330"/>
      </dsp:txXfrm>
    </dsp:sp>
    <dsp:sp modelId="{CE033194-8B84-4F54-9FB3-8241FE0A7814}">
      <dsp:nvSpPr>
        <dsp:cNvPr id="0" name=""/>
        <dsp:cNvSpPr/>
      </dsp:nvSpPr>
      <dsp:spPr>
        <a:xfrm>
          <a:off x="7694582" y="1278038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Confiança plena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7918747" y="1278038"/>
        <a:ext cx="672495" cy="448330"/>
      </dsp:txXfrm>
    </dsp:sp>
    <dsp:sp modelId="{AD2888E1-8426-4D82-8F8F-33FBEFAD4193}">
      <dsp:nvSpPr>
        <dsp:cNvPr id="0" name=""/>
        <dsp:cNvSpPr/>
      </dsp:nvSpPr>
      <dsp:spPr>
        <a:xfrm>
          <a:off x="1700192" y="1847903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/>
            <a:t>Performance</a:t>
          </a:r>
          <a:endParaRPr lang="pt-BR" sz="900" u="none" kern="1200" dirty="0"/>
        </a:p>
      </dsp:txBody>
      <dsp:txXfrm>
        <a:off x="1970270" y="1847903"/>
        <a:ext cx="810235" cy="540156"/>
      </dsp:txXfrm>
    </dsp:sp>
    <dsp:sp modelId="{9AE0E92C-B93F-4864-95C8-C6D2F48509CC}">
      <dsp:nvSpPr>
        <dsp:cNvPr id="0" name=""/>
        <dsp:cNvSpPr/>
      </dsp:nvSpPr>
      <dsp:spPr>
        <a:xfrm>
          <a:off x="2875033" y="1893816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Só se der problema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099198" y="1893816"/>
        <a:ext cx="672495" cy="448330"/>
      </dsp:txXfrm>
    </dsp:sp>
    <dsp:sp modelId="{B8E46709-2901-4A06-A7EF-009421F8584E}">
      <dsp:nvSpPr>
        <dsp:cNvPr id="0" name=""/>
        <dsp:cNvSpPr/>
      </dsp:nvSpPr>
      <dsp:spPr>
        <a:xfrm>
          <a:off x="3838943" y="1893816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Ferramentas de Avaliação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1893816"/>
        <a:ext cx="672495" cy="448330"/>
      </dsp:txXfrm>
    </dsp:sp>
    <dsp:sp modelId="{E3D6C266-143D-4AD1-8079-015B41FB877F}">
      <dsp:nvSpPr>
        <dsp:cNvPr id="0" name=""/>
        <dsp:cNvSpPr/>
      </dsp:nvSpPr>
      <dsp:spPr>
        <a:xfrm>
          <a:off x="4802852" y="1893816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Performance como requisito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1893816"/>
        <a:ext cx="672495" cy="448330"/>
      </dsp:txXfrm>
    </dsp:sp>
    <dsp:sp modelId="{7B4B8D6A-8CD9-4859-92A2-2A1F511E5EA2}">
      <dsp:nvSpPr>
        <dsp:cNvPr id="0" name=""/>
        <dsp:cNvSpPr/>
      </dsp:nvSpPr>
      <dsp:spPr>
        <a:xfrm>
          <a:off x="5766762" y="1893816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Teste automatizado periódico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990927" y="1893816"/>
        <a:ext cx="672495" cy="448330"/>
      </dsp:txXfrm>
    </dsp:sp>
    <dsp:sp modelId="{08B85410-A3CD-431A-8AF7-E32BB70B18F5}">
      <dsp:nvSpPr>
        <dsp:cNvPr id="0" name=""/>
        <dsp:cNvSpPr/>
      </dsp:nvSpPr>
      <dsp:spPr>
        <a:xfrm>
          <a:off x="1700192" y="2463682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/>
            <a:t>Segurança</a:t>
          </a:r>
          <a:endParaRPr lang="pt-BR" sz="900" u="none" kern="1200" dirty="0"/>
        </a:p>
      </dsp:txBody>
      <dsp:txXfrm>
        <a:off x="1970270" y="2463682"/>
        <a:ext cx="810235" cy="540156"/>
      </dsp:txXfrm>
    </dsp:sp>
    <dsp:sp modelId="{8A39C0C9-5C98-48C5-BA9F-3CF1ABF25A66}">
      <dsp:nvSpPr>
        <dsp:cNvPr id="0" name=""/>
        <dsp:cNvSpPr/>
      </dsp:nvSpPr>
      <dsp:spPr>
        <a:xfrm>
          <a:off x="2875033" y="2509595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Só sob demanda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099198" y="2509595"/>
        <a:ext cx="672495" cy="448330"/>
      </dsp:txXfrm>
    </dsp:sp>
    <dsp:sp modelId="{40EF06C6-DF63-4EAD-B99C-4DC7B67ECB63}">
      <dsp:nvSpPr>
        <dsp:cNvPr id="0" name=""/>
        <dsp:cNvSpPr/>
      </dsp:nvSpPr>
      <dsp:spPr>
        <a:xfrm>
          <a:off x="3838943" y="2509595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Segurança como requisito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2509595"/>
        <a:ext cx="672495" cy="448330"/>
      </dsp:txXfrm>
    </dsp:sp>
    <dsp:sp modelId="{EAB07988-2BFD-485B-903B-9499CECA08FE}">
      <dsp:nvSpPr>
        <dsp:cNvPr id="0" name=""/>
        <dsp:cNvSpPr/>
      </dsp:nvSpPr>
      <dsp:spPr>
        <a:xfrm>
          <a:off x="4802852" y="2509595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Testes unitários de segurança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2509595"/>
        <a:ext cx="672495" cy="448330"/>
      </dsp:txXfrm>
    </dsp:sp>
    <dsp:sp modelId="{D16C6EFC-35B7-4C4A-A613-61AF1934A6A3}">
      <dsp:nvSpPr>
        <dsp:cNvPr id="0" name=""/>
        <dsp:cNvSpPr/>
      </dsp:nvSpPr>
      <dsp:spPr>
        <a:xfrm>
          <a:off x="1700192" y="3079460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/>
            <a:t>Arquitetura</a:t>
          </a:r>
          <a:endParaRPr lang="pt-BR" sz="900" u="none" kern="1200" dirty="0"/>
        </a:p>
      </dsp:txBody>
      <dsp:txXfrm>
        <a:off x="1970270" y="3079460"/>
        <a:ext cx="810235" cy="540156"/>
      </dsp:txXfrm>
    </dsp:sp>
    <dsp:sp modelId="{8AF3244C-55B2-4C56-ADBF-051D0E6196F5}">
      <dsp:nvSpPr>
        <dsp:cNvPr id="0" name=""/>
        <dsp:cNvSpPr/>
      </dsp:nvSpPr>
      <dsp:spPr>
        <a:xfrm>
          <a:off x="2875033" y="3125374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Nenhuma Preocupação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099198" y="3125374"/>
        <a:ext cx="672495" cy="448330"/>
      </dsp:txXfrm>
    </dsp:sp>
    <dsp:sp modelId="{2F976F18-D573-4F9C-8BF4-2514B88D3F12}">
      <dsp:nvSpPr>
        <dsp:cNvPr id="0" name=""/>
        <dsp:cNvSpPr/>
      </dsp:nvSpPr>
      <dsp:spPr>
        <a:xfrm>
          <a:off x="3838943" y="3125374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Template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3125374"/>
        <a:ext cx="672495" cy="448330"/>
      </dsp:txXfrm>
    </dsp:sp>
    <dsp:sp modelId="{B67FC0E8-2CB4-4E9F-94F5-7653DD374C16}">
      <dsp:nvSpPr>
        <dsp:cNvPr id="0" name=""/>
        <dsp:cNvSpPr/>
      </dsp:nvSpPr>
      <dsp:spPr>
        <a:xfrm>
          <a:off x="4802852" y="3125374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Boas práticas de Mercado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3125374"/>
        <a:ext cx="672495" cy="448330"/>
      </dsp:txXfrm>
    </dsp:sp>
    <dsp:sp modelId="{5FBA639F-AABC-4091-82BA-0B3DD4C38CE4}">
      <dsp:nvSpPr>
        <dsp:cNvPr id="0" name=""/>
        <dsp:cNvSpPr/>
      </dsp:nvSpPr>
      <dsp:spPr>
        <a:xfrm>
          <a:off x="5766762" y="3125374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Aderente ao Contexto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990927" y="3125374"/>
        <a:ext cx="672495" cy="448330"/>
      </dsp:txXfrm>
    </dsp:sp>
    <dsp:sp modelId="{B5C6E5CC-1158-4C2C-A00E-C243A2E3225B}">
      <dsp:nvSpPr>
        <dsp:cNvPr id="0" name=""/>
        <dsp:cNvSpPr/>
      </dsp:nvSpPr>
      <dsp:spPr>
        <a:xfrm>
          <a:off x="6730672" y="3125374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Evolutiva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6954837" y="3125374"/>
        <a:ext cx="672495" cy="448330"/>
      </dsp:txXfrm>
    </dsp:sp>
    <dsp:sp modelId="{49EAE7A2-512A-40F8-A8A9-F731C5A16C3D}">
      <dsp:nvSpPr>
        <dsp:cNvPr id="0" name=""/>
        <dsp:cNvSpPr/>
      </dsp:nvSpPr>
      <dsp:spPr>
        <a:xfrm>
          <a:off x="1700192" y="3695239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/>
            <a:t>UX</a:t>
          </a:r>
          <a:endParaRPr lang="pt-BR" sz="900" u="none" kern="1200" dirty="0"/>
        </a:p>
      </dsp:txBody>
      <dsp:txXfrm>
        <a:off x="1970270" y="3695239"/>
        <a:ext cx="810235" cy="540156"/>
      </dsp:txXfrm>
    </dsp:sp>
    <dsp:sp modelId="{9D404BA2-A87F-4276-9DF5-C3DA6E07F32C}">
      <dsp:nvSpPr>
        <dsp:cNvPr id="0" name=""/>
        <dsp:cNvSpPr/>
      </dsp:nvSpPr>
      <dsp:spPr>
        <a:xfrm>
          <a:off x="2875033" y="3741153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Nenhuma Preocupação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099198" y="3741153"/>
        <a:ext cx="672495" cy="448330"/>
      </dsp:txXfrm>
    </dsp:sp>
    <dsp:sp modelId="{E5B63C80-83C1-4826-AEB6-DCDDE37F44FC}">
      <dsp:nvSpPr>
        <dsp:cNvPr id="0" name=""/>
        <dsp:cNvSpPr/>
      </dsp:nvSpPr>
      <dsp:spPr>
        <a:xfrm>
          <a:off x="3838943" y="3741153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Prototipação da Analise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3741153"/>
        <a:ext cx="672495" cy="448330"/>
      </dsp:txXfrm>
    </dsp:sp>
    <dsp:sp modelId="{4F02E5FB-D224-4A2F-B816-075DD86B78B4}">
      <dsp:nvSpPr>
        <dsp:cNvPr id="0" name=""/>
        <dsp:cNvSpPr/>
      </dsp:nvSpPr>
      <dsp:spPr>
        <a:xfrm>
          <a:off x="4802852" y="3741153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Templates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3741153"/>
        <a:ext cx="672495" cy="448330"/>
      </dsp:txXfrm>
    </dsp:sp>
    <dsp:sp modelId="{A4043EA0-A78B-4D83-AE77-FC34466E10E0}">
      <dsp:nvSpPr>
        <dsp:cNvPr id="0" name=""/>
        <dsp:cNvSpPr/>
      </dsp:nvSpPr>
      <dsp:spPr>
        <a:xfrm>
          <a:off x="5766762" y="3741153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Designer Dedicado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990927" y="3741153"/>
        <a:ext cx="672495" cy="448330"/>
      </dsp:txXfrm>
    </dsp:sp>
    <dsp:sp modelId="{B2C014F4-C746-4DF9-BB31-0D29E52D748E}">
      <dsp:nvSpPr>
        <dsp:cNvPr id="0" name=""/>
        <dsp:cNvSpPr/>
      </dsp:nvSpPr>
      <dsp:spPr>
        <a:xfrm>
          <a:off x="6730672" y="3741153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Responsivo a Medições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6954837" y="3741153"/>
        <a:ext cx="672495" cy="448330"/>
      </dsp:txXfrm>
    </dsp:sp>
    <dsp:sp modelId="{1FF865DE-F4C7-40DA-8878-76CB34CA0046}">
      <dsp:nvSpPr>
        <dsp:cNvPr id="0" name=""/>
        <dsp:cNvSpPr/>
      </dsp:nvSpPr>
      <dsp:spPr>
        <a:xfrm>
          <a:off x="1700192" y="4311018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/>
            <a:t>Código</a:t>
          </a:r>
        </a:p>
      </dsp:txBody>
      <dsp:txXfrm>
        <a:off x="1970270" y="4311018"/>
        <a:ext cx="810235" cy="540156"/>
      </dsp:txXfrm>
    </dsp:sp>
    <dsp:sp modelId="{C444828E-2928-4C70-A8B7-F9FB7358D7C9}">
      <dsp:nvSpPr>
        <dsp:cNvPr id="0" name=""/>
        <dsp:cNvSpPr/>
      </dsp:nvSpPr>
      <dsp:spPr>
        <a:xfrm>
          <a:off x="2875033" y="4356931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Sem padronização</a:t>
          </a:r>
        </a:p>
      </dsp:txBody>
      <dsp:txXfrm>
        <a:off x="3099198" y="4356931"/>
        <a:ext cx="672495" cy="448330"/>
      </dsp:txXfrm>
    </dsp:sp>
    <dsp:sp modelId="{E4844B54-F12E-4C56-9F18-2C2BAE502EB9}">
      <dsp:nvSpPr>
        <dsp:cNvPr id="0" name=""/>
        <dsp:cNvSpPr/>
      </dsp:nvSpPr>
      <dsp:spPr>
        <a:xfrm>
          <a:off x="3838943" y="4356931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Padrão definido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4356931"/>
        <a:ext cx="672495" cy="448330"/>
      </dsp:txXfrm>
    </dsp:sp>
    <dsp:sp modelId="{9CC71F41-2B10-4A0C-8F35-D2EF61212804}">
      <dsp:nvSpPr>
        <dsp:cNvPr id="0" name=""/>
        <dsp:cNvSpPr/>
      </dsp:nvSpPr>
      <dsp:spPr>
        <a:xfrm>
          <a:off x="4802852" y="4356931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Propriedade Coletiva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4356931"/>
        <a:ext cx="672495" cy="448330"/>
      </dsp:txXfrm>
    </dsp:sp>
    <dsp:sp modelId="{070D684C-4331-4E71-B896-9B9B624212CA}">
      <dsp:nvSpPr>
        <dsp:cNvPr id="0" name=""/>
        <dsp:cNvSpPr/>
      </dsp:nvSpPr>
      <dsp:spPr>
        <a:xfrm>
          <a:off x="5766762" y="4356931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Validação automática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990927" y="4356931"/>
        <a:ext cx="672495" cy="448330"/>
      </dsp:txXfrm>
    </dsp:sp>
    <dsp:sp modelId="{7D7953E0-4218-42A7-9737-48AE044F5957}">
      <dsp:nvSpPr>
        <dsp:cNvPr id="0" name=""/>
        <dsp:cNvSpPr/>
      </dsp:nvSpPr>
      <dsp:spPr>
        <a:xfrm>
          <a:off x="6730672" y="4356931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Code</a:t>
          </a: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pt-BR" sz="800" u="none" kern="1200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Review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6954837" y="4356931"/>
        <a:ext cx="672495" cy="448330"/>
      </dsp:txXfrm>
    </dsp:sp>
    <dsp:sp modelId="{6CCBA2C9-1D6A-4A1E-A64B-264C7BD82615}">
      <dsp:nvSpPr>
        <dsp:cNvPr id="0" name=""/>
        <dsp:cNvSpPr/>
      </dsp:nvSpPr>
      <dsp:spPr>
        <a:xfrm>
          <a:off x="1700192" y="4926797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  <a:alpha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>
              <a:solidFill>
                <a:schemeClr val="bg1"/>
              </a:solidFill>
            </a:rPr>
            <a:t>Monitoramento</a:t>
          </a:r>
          <a:endParaRPr lang="pt-BR" sz="900" u="none" kern="1200" dirty="0">
            <a:solidFill>
              <a:schemeClr val="bg1"/>
            </a:solidFill>
          </a:endParaRPr>
        </a:p>
      </dsp:txBody>
      <dsp:txXfrm>
        <a:off x="1970270" y="4926797"/>
        <a:ext cx="810235" cy="540156"/>
      </dsp:txXfrm>
    </dsp:sp>
    <dsp:sp modelId="{92AFB617-64C9-4F93-896B-DEA003EA726D}">
      <dsp:nvSpPr>
        <dsp:cNvPr id="0" name=""/>
        <dsp:cNvSpPr/>
      </dsp:nvSpPr>
      <dsp:spPr>
        <a:xfrm>
          <a:off x="2875033" y="4972710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Nenhum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099198" y="4972710"/>
        <a:ext cx="672495" cy="448330"/>
      </dsp:txXfrm>
    </dsp:sp>
    <dsp:sp modelId="{FD9C7E49-3F99-4571-ACAD-CE7DBA852355}">
      <dsp:nvSpPr>
        <dsp:cNvPr id="0" name=""/>
        <dsp:cNvSpPr/>
      </dsp:nvSpPr>
      <dsp:spPr>
        <a:xfrm>
          <a:off x="3838943" y="4972710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Logs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4972710"/>
        <a:ext cx="672495" cy="448330"/>
      </dsp:txXfrm>
    </dsp:sp>
    <dsp:sp modelId="{1904AAC0-63C2-4921-8093-6182155B3611}">
      <dsp:nvSpPr>
        <dsp:cNvPr id="0" name=""/>
        <dsp:cNvSpPr/>
      </dsp:nvSpPr>
      <dsp:spPr>
        <a:xfrm>
          <a:off x="4802852" y="4972710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Ferramentas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4972710"/>
        <a:ext cx="672495" cy="448330"/>
      </dsp:txXfrm>
    </dsp:sp>
    <dsp:sp modelId="{4CBDEACE-4AA4-42C0-BC6B-9F4A6485DE41}">
      <dsp:nvSpPr>
        <dsp:cNvPr id="0" name=""/>
        <dsp:cNvSpPr/>
      </dsp:nvSpPr>
      <dsp:spPr>
        <a:xfrm>
          <a:off x="5766762" y="4972710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Alerta de Riscos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990927" y="4972710"/>
        <a:ext cx="672495" cy="448330"/>
      </dsp:txXfrm>
    </dsp:sp>
    <dsp:sp modelId="{56E0F4EB-CC78-429C-8678-34FD2BFB16B5}">
      <dsp:nvSpPr>
        <dsp:cNvPr id="0" name=""/>
        <dsp:cNvSpPr/>
      </dsp:nvSpPr>
      <dsp:spPr>
        <a:xfrm>
          <a:off x="1700192" y="5542575"/>
          <a:ext cx="1350391" cy="540156"/>
        </a:xfrm>
        <a:prstGeom prst="chevron">
          <a:avLst/>
        </a:prstGeom>
        <a:solidFill>
          <a:schemeClr val="tx1">
            <a:lumMod val="85000"/>
            <a:lumOff val="15000"/>
            <a:alpha val="9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900" u="none" kern="1200" dirty="0" smtClean="0">
              <a:solidFill>
                <a:schemeClr val="bg1"/>
              </a:solidFill>
            </a:rPr>
            <a:t>Banco de Dados</a:t>
          </a:r>
          <a:endParaRPr lang="pt-BR" sz="900" u="none" kern="1200" dirty="0">
            <a:solidFill>
              <a:schemeClr val="bg1"/>
            </a:solidFill>
          </a:endParaRPr>
        </a:p>
      </dsp:txBody>
      <dsp:txXfrm>
        <a:off x="1970270" y="5542575"/>
        <a:ext cx="810235" cy="540156"/>
      </dsp:txXfrm>
    </dsp:sp>
    <dsp:sp modelId="{64C545BD-31FC-4042-8750-A68BA9721E3C}">
      <dsp:nvSpPr>
        <dsp:cNvPr id="0" name=""/>
        <dsp:cNvSpPr/>
      </dsp:nvSpPr>
      <dsp:spPr>
        <a:xfrm>
          <a:off x="2875033" y="5588489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Integridade 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3099198" y="5588489"/>
        <a:ext cx="672495" cy="448330"/>
      </dsp:txXfrm>
    </dsp:sp>
    <dsp:sp modelId="{AF0A880C-D3F9-4B79-958E-5013025112CC}">
      <dsp:nvSpPr>
        <dsp:cNvPr id="0" name=""/>
        <dsp:cNvSpPr/>
      </dsp:nvSpPr>
      <dsp:spPr>
        <a:xfrm>
          <a:off x="3838943" y="5588489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Evitar lógica de negócio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063108" y="5588489"/>
        <a:ext cx="672495" cy="448330"/>
      </dsp:txXfrm>
    </dsp:sp>
    <dsp:sp modelId="{FF033722-5F31-4ECB-8F78-D5A8B1062D21}">
      <dsp:nvSpPr>
        <dsp:cNvPr id="0" name=""/>
        <dsp:cNvSpPr/>
      </dsp:nvSpPr>
      <dsp:spPr>
        <a:xfrm>
          <a:off x="4802852" y="5588489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ORM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027017" y="5588489"/>
        <a:ext cx="672495" cy="448330"/>
      </dsp:txXfrm>
    </dsp:sp>
    <dsp:sp modelId="{FA15EA9E-50DF-4290-8D2F-58E167FC6C2F}">
      <dsp:nvSpPr>
        <dsp:cNvPr id="0" name=""/>
        <dsp:cNvSpPr/>
      </dsp:nvSpPr>
      <dsp:spPr>
        <a:xfrm>
          <a:off x="5766762" y="5588489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Atualizado via IC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5990927" y="5588489"/>
        <a:ext cx="672495" cy="448330"/>
      </dsp:txXfrm>
    </dsp:sp>
    <dsp:sp modelId="{2BD902E0-37E0-4588-9F66-FC8246987B6D}">
      <dsp:nvSpPr>
        <dsp:cNvPr id="0" name=""/>
        <dsp:cNvSpPr/>
      </dsp:nvSpPr>
      <dsp:spPr>
        <a:xfrm>
          <a:off x="6730672" y="5588489"/>
          <a:ext cx="1120825" cy="448330"/>
        </a:xfrm>
        <a:prstGeom prst="chevron">
          <a:avLst/>
        </a:prstGeom>
        <a:solidFill>
          <a:schemeClr val="accent4">
            <a:alpha val="9000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u="none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Otimizações de  Performance</a:t>
          </a:r>
          <a:endParaRPr lang="pt-BR" sz="800" u="none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6954837" y="5588489"/>
        <a:ext cx="672495" cy="448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06DB0-A561-44F4-A85D-5B770E5B8DF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D2D72-621C-4A18-9A09-FDBF760A11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92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435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17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91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422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699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86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99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270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037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606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54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920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482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643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853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780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834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962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746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531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930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42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75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207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9017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599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5067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774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825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213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0209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603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524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27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569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51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2563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7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disso, falar de como surgiram</a:t>
            </a:r>
            <a:r>
              <a:rPr lang="pt-BR" baseline="0" dirty="0" smtClean="0"/>
              <a:t> os processos de desenvolvimento tradicionais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2D72-621C-4A18-9A09-FDBF760A118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24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982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341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WI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1" y="-16041"/>
            <a:ext cx="12192000" cy="6874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2.png"/>
          <p:cNvPicPr/>
          <p:nvPr userDrawn="1"/>
        </p:nvPicPr>
        <p:blipFill rotWithShape="1">
          <a:blip r:embed="rId2">
            <a:alphaModFix amt="38417"/>
            <a:extLst/>
          </a:blip>
          <a:srcRect l="1532" t="8449" r="1532" b="10048"/>
          <a:stretch/>
        </p:blipFill>
        <p:spPr>
          <a:xfrm>
            <a:off x="0" y="-16042"/>
            <a:ext cx="12192000" cy="683393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5117432"/>
            <a:ext cx="12192000" cy="1740567"/>
          </a:xfrm>
        </p:spPr>
        <p:txBody>
          <a:bodyPr anchor="ctr">
            <a:normAutofit/>
          </a:bodyPr>
          <a:lstStyle>
            <a:lvl1pPr algn="ctr">
              <a:defRPr sz="4400" b="1" i="1">
                <a:solidFill>
                  <a:srgbClr val="FBB04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pt-BR" dirty="0" smtClean="0"/>
              <a:t>&lt;Titulo da Apresentação&gt;</a:t>
            </a:r>
            <a:endParaRPr lang="pt-BR" dirty="0"/>
          </a:p>
        </p:txBody>
      </p:sp>
      <p:pic>
        <p:nvPicPr>
          <p:cNvPr id="8" name="NOVO-LOGO-CWI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3371850" y="1174750"/>
            <a:ext cx="5448300" cy="4508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5582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WI Fundo Li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-177421" y="1296538"/>
            <a:ext cx="199257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855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411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543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715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403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347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96" y="6224376"/>
            <a:ext cx="2220805" cy="47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014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157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37886-CD45-4AF6-8E15-8E4D22A3E683}" type="datetimeFigureOut">
              <a:rPr lang="pt-BR" smtClean="0"/>
              <a:t>16/06/2017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D86DC-720A-4A05-9083-73B410FD23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45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Maturidade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42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9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m para selo de qual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0" name="Picture 2" descr="Resultado de imagem para leadersh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95" y="1593129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585909" y="374891"/>
            <a:ext cx="26287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i="1" dirty="0" smtClean="0">
                <a:solidFill>
                  <a:schemeClr val="bg2"/>
                </a:solidFill>
              </a:rPr>
              <a:t>Líder Técnico</a:t>
            </a:r>
            <a:endParaRPr lang="pt-BR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48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m para selo de qual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209675"/>
            <a:ext cx="12001500" cy="443865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256729" y="346610"/>
            <a:ext cx="56785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i="1" dirty="0" smtClean="0">
                <a:solidFill>
                  <a:schemeClr val="bg2">
                    <a:lumMod val="25000"/>
                  </a:schemeClr>
                </a:solidFill>
              </a:rPr>
              <a:t>Medições de Projetos dos </a:t>
            </a:r>
            <a:r>
              <a:rPr lang="pt-BR" sz="3600" b="1" i="1" dirty="0" err="1" smtClean="0">
                <a:solidFill>
                  <a:schemeClr val="bg2">
                    <a:lumMod val="25000"/>
                  </a:schemeClr>
                </a:solidFill>
              </a:rPr>
              <a:t>LTs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82241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m para selo de qual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60310"/>
            <a:ext cx="12204384" cy="431269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317890" y="394736"/>
            <a:ext cx="3568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i="1" dirty="0" smtClean="0">
                <a:solidFill>
                  <a:schemeClr val="bg2">
                    <a:lumMod val="25000"/>
                  </a:schemeClr>
                </a:solidFill>
              </a:rPr>
              <a:t>Missão do Núcleo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15981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820800" y="1697032"/>
            <a:ext cx="7497565" cy="3216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8800" b="1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pt-BR" sz="8800" b="1" i="1" dirty="0" smtClean="0">
                <a:solidFill>
                  <a:schemeClr val="bg2">
                    <a:lumMod val="25000"/>
                  </a:schemeClr>
                </a:solidFill>
              </a:rPr>
              <a:t>Conhecendo	o </a:t>
            </a:r>
          </a:p>
          <a:p>
            <a:pPr algn="ctr"/>
            <a:r>
              <a:rPr lang="pt-BR" sz="8800" b="1" i="1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pt-BR" sz="8800" b="1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pt-BR" sz="11500" b="1" i="1" dirty="0" smtClean="0">
                <a:solidFill>
                  <a:schemeClr val="accent4"/>
                </a:solidFill>
              </a:rPr>
              <a:t>Modelo</a:t>
            </a:r>
            <a:endParaRPr lang="pt-BR" sz="40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637"/>
            <a:ext cx="12159700" cy="56803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587" y="4163292"/>
            <a:ext cx="736921" cy="7369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369" y="1946565"/>
            <a:ext cx="736921" cy="7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02831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313" y="2673378"/>
            <a:ext cx="6003702" cy="241863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767639" y="367193"/>
            <a:ext cx="2525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i="1" dirty="0" err="1" smtClean="0">
                <a:solidFill>
                  <a:schemeClr val="bg2">
                    <a:lumMod val="25000"/>
                  </a:schemeClr>
                </a:solidFill>
              </a:rPr>
              <a:t>Trunk</a:t>
            </a:r>
            <a:r>
              <a:rPr lang="pt-BR" sz="3600" b="1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3600" b="1" i="1" dirty="0" err="1" smtClean="0">
                <a:solidFill>
                  <a:schemeClr val="bg2">
                    <a:lumMod val="25000"/>
                  </a:schemeClr>
                </a:solidFill>
              </a:rPr>
              <a:t>Based</a:t>
            </a:r>
            <a:endParaRPr lang="pt-BR" sz="3600" dirty="0"/>
          </a:p>
        </p:txBody>
      </p:sp>
      <p:sp>
        <p:nvSpPr>
          <p:cNvPr id="8" name="Retângulo 7"/>
          <p:cNvSpPr/>
          <p:nvPr/>
        </p:nvSpPr>
        <p:spPr>
          <a:xfrm>
            <a:off x="751542" y="2128369"/>
            <a:ext cx="5068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1" dirty="0" smtClean="0">
              <a:solidFill>
                <a:schemeClr val="bg2"/>
              </a:solidFill>
            </a:endParaRPr>
          </a:p>
          <a:p>
            <a:r>
              <a:rPr lang="pt-BR" sz="4000" b="1" i="1" dirty="0" smtClean="0">
                <a:solidFill>
                  <a:schemeClr val="bg2"/>
                </a:solidFill>
              </a:rPr>
              <a:t>Estratégia de </a:t>
            </a:r>
            <a:r>
              <a:rPr lang="pt-BR" sz="4000" b="1" i="1" dirty="0" err="1" smtClean="0">
                <a:solidFill>
                  <a:schemeClr val="bg2"/>
                </a:solidFill>
              </a:rPr>
              <a:t>branch</a:t>
            </a:r>
            <a:r>
              <a:rPr lang="pt-BR" sz="4000" b="1" i="1" dirty="0" smtClean="0">
                <a:solidFill>
                  <a:schemeClr val="bg2"/>
                </a:solidFill>
              </a:rPr>
              <a:t> </a:t>
            </a:r>
            <a:r>
              <a:rPr lang="pt-BR" sz="4000" b="1" i="1" dirty="0">
                <a:solidFill>
                  <a:schemeClr val="accent4"/>
                </a:solidFill>
              </a:rPr>
              <a:t>bem definida</a:t>
            </a:r>
          </a:p>
        </p:txBody>
      </p:sp>
    </p:spTree>
    <p:extLst>
      <p:ext uri="{BB962C8B-B14F-4D97-AF65-F5344CB8AC3E}">
        <p14:creationId xmlns:p14="http://schemas.microsoft.com/office/powerpoint/2010/main" val="1374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02831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751542" y="2128369"/>
            <a:ext cx="5068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1" dirty="0" smtClean="0">
              <a:solidFill>
                <a:schemeClr val="bg2"/>
              </a:solidFill>
            </a:endParaRPr>
          </a:p>
          <a:p>
            <a:r>
              <a:rPr lang="pt-BR" sz="4000" b="1" i="1" dirty="0" smtClean="0">
                <a:solidFill>
                  <a:schemeClr val="bg2"/>
                </a:solidFill>
              </a:rPr>
              <a:t>Estratégia de </a:t>
            </a:r>
            <a:r>
              <a:rPr lang="pt-BR" sz="4000" b="1" i="1" dirty="0" err="1" smtClean="0">
                <a:solidFill>
                  <a:schemeClr val="bg2"/>
                </a:solidFill>
              </a:rPr>
              <a:t>branch</a:t>
            </a:r>
            <a:r>
              <a:rPr lang="pt-BR" sz="4000" b="1" i="1" dirty="0" smtClean="0">
                <a:solidFill>
                  <a:schemeClr val="bg2"/>
                </a:solidFill>
              </a:rPr>
              <a:t> </a:t>
            </a:r>
            <a:r>
              <a:rPr lang="pt-BR" sz="4000" b="1" i="1" dirty="0">
                <a:solidFill>
                  <a:schemeClr val="accent4"/>
                </a:solidFill>
              </a:rPr>
              <a:t>bem definida</a:t>
            </a:r>
          </a:p>
        </p:txBody>
      </p:sp>
      <p:sp>
        <p:nvSpPr>
          <p:cNvPr id="4" name="Retângulo 3"/>
          <p:cNvSpPr/>
          <p:nvPr/>
        </p:nvSpPr>
        <p:spPr>
          <a:xfrm>
            <a:off x="7234515" y="0"/>
            <a:ext cx="3503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i="1" dirty="0" err="1" smtClean="0">
                <a:solidFill>
                  <a:schemeClr val="bg2">
                    <a:lumMod val="25000"/>
                  </a:schemeClr>
                </a:solidFill>
              </a:rPr>
              <a:t>Feature</a:t>
            </a:r>
            <a:r>
              <a:rPr lang="pt-BR" sz="3600" b="1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3600" b="1" i="1" dirty="0" err="1" smtClean="0">
                <a:solidFill>
                  <a:schemeClr val="bg2">
                    <a:lumMod val="25000"/>
                  </a:schemeClr>
                </a:solidFill>
              </a:rPr>
              <a:t>Branches</a:t>
            </a:r>
            <a:endParaRPr lang="pt-BR" sz="3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7" y="3419473"/>
            <a:ext cx="9526" cy="190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179" y="646331"/>
            <a:ext cx="308858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43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04" y="921329"/>
            <a:ext cx="104679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277895" y="2468557"/>
            <a:ext cx="34406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8800" b="1" i="1" dirty="0" err="1" smtClean="0">
                <a:solidFill>
                  <a:schemeClr val="bg2">
                    <a:lumMod val="25000"/>
                  </a:schemeClr>
                </a:solidFill>
              </a:rPr>
              <a:t>Deploy</a:t>
            </a:r>
            <a:endParaRPr lang="pt-BR" sz="4000" b="1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" y="189562"/>
            <a:ext cx="12191999" cy="524814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77500" lnSpcReduction="20000"/>
          </a:bodyPr>
          <a:lstStyle/>
          <a:p>
            <a:pPr algn="ctr"/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Deploy</a:t>
            </a:r>
            <a:endParaRPr lang="pt-BR" sz="44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" name="cresc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524199" y="2368545"/>
            <a:ext cx="428264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800" b="1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pt-BR" sz="8800" b="1" dirty="0" smtClean="0">
                <a:solidFill>
                  <a:schemeClr val="bg2">
                    <a:lumMod val="25000"/>
                  </a:schemeClr>
                </a:solidFill>
              </a:rPr>
              <a:t>Origens</a:t>
            </a:r>
            <a:endParaRPr lang="pt-BR" sz="8800" b="1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" y="232424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Integração Contínua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9218" name="Picture 2" descr="Resultado de imagem para Jenk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916113"/>
            <a:ext cx="19812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37" y="2306638"/>
            <a:ext cx="8510809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7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" y="232424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Promoção de Pacotes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7170" name="Picture 2" descr="Resultado de imagem para octopus deplo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370589"/>
            <a:ext cx="9492961" cy="458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2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" y="232424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Blue-Green 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Deploy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153" y="1507042"/>
            <a:ext cx="2505075" cy="42767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990" y="1507042"/>
            <a:ext cx="1743075" cy="42767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827" y="1507042"/>
            <a:ext cx="1676400" cy="42576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989" y="1526092"/>
            <a:ext cx="16573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3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51" y="533694"/>
            <a:ext cx="10239375" cy="57340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46" y="1697184"/>
            <a:ext cx="505689" cy="5056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12" y="2202873"/>
            <a:ext cx="505689" cy="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5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02831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79961" y="2347118"/>
            <a:ext cx="50683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3600" b="1" dirty="0" smtClean="0">
              <a:solidFill>
                <a:schemeClr val="bg2"/>
              </a:solidFill>
            </a:endParaRPr>
          </a:p>
          <a:p>
            <a:pPr algn="ctr"/>
            <a:r>
              <a:rPr lang="pt-BR" sz="4800" b="1" i="1" dirty="0" err="1" smtClean="0">
                <a:solidFill>
                  <a:schemeClr val="accent4"/>
                </a:solidFill>
              </a:rPr>
              <a:t>Mocks</a:t>
            </a:r>
            <a:endParaRPr lang="pt-BR" sz="4800" b="1" i="1" dirty="0">
              <a:solidFill>
                <a:schemeClr val="accent4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197994" y="1875777"/>
            <a:ext cx="59154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i="1" dirty="0" smtClean="0">
                <a:solidFill>
                  <a:schemeClr val="bg2">
                    <a:lumMod val="25000"/>
                  </a:schemeClr>
                </a:solidFill>
              </a:rPr>
              <a:t>“Testes </a:t>
            </a:r>
            <a:r>
              <a:rPr lang="pt-BR" sz="3200" i="1" dirty="0">
                <a:solidFill>
                  <a:schemeClr val="bg2">
                    <a:lumMod val="25000"/>
                  </a:schemeClr>
                </a:solidFill>
              </a:rPr>
              <a:t>executados de forma independente do ambiente. Usando </a:t>
            </a:r>
            <a:r>
              <a:rPr lang="pt-BR" sz="3200" i="1" dirty="0" err="1">
                <a:solidFill>
                  <a:schemeClr val="bg2">
                    <a:lumMod val="25000"/>
                  </a:schemeClr>
                </a:solidFill>
              </a:rPr>
              <a:t>mocks</a:t>
            </a:r>
            <a:r>
              <a:rPr lang="pt-BR" sz="3200" i="1" dirty="0">
                <a:solidFill>
                  <a:schemeClr val="bg2">
                    <a:lumMod val="25000"/>
                  </a:schemeClr>
                </a:solidFill>
              </a:rPr>
              <a:t> ou qualquer outra estratégia que permita confiabilidade nos testes mesmo em ambientes “zerados</a:t>
            </a:r>
            <a:r>
              <a:rPr lang="pt-BR" sz="3200" i="1" dirty="0" smtClean="0">
                <a:solidFill>
                  <a:schemeClr val="bg2">
                    <a:lumMod val="25000"/>
                  </a:schemeClr>
                </a:solidFill>
              </a:rPr>
              <a:t>”.”</a:t>
            </a:r>
            <a:endParaRPr lang="pt-BR" sz="3200" b="0" i="1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09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" y="232424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pt-BR" sz="4400" b="1" dirty="0" err="1" smtClean="0">
                <a:solidFill>
                  <a:schemeClr val="accent4"/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Mocks</a:t>
            </a:r>
            <a:endParaRPr lang="en-US" sz="3200" b="1" dirty="0" smtClean="0">
              <a:solidFill>
                <a:schemeClr val="accent4"/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851375"/>
            <a:ext cx="94297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7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" y="232424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pt-BR" sz="4400" b="1" dirty="0" err="1">
                <a:solidFill>
                  <a:schemeClr val="accent4"/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Mocks</a:t>
            </a:r>
            <a:endParaRPr lang="en-US" sz="3200" b="1" dirty="0">
              <a:solidFill>
                <a:schemeClr val="accent4"/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2" y="2057400"/>
            <a:ext cx="9744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1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" y="232424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pt-BR" sz="4400" b="1" dirty="0" err="1">
                <a:solidFill>
                  <a:schemeClr val="accent4"/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Mocks</a:t>
            </a:r>
            <a:endParaRPr lang="en-US" sz="3200" b="1" dirty="0">
              <a:solidFill>
                <a:schemeClr val="accent4"/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7" y="1853545"/>
            <a:ext cx="93059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4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B9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4" y="0"/>
            <a:ext cx="8950037" cy="62355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975" y="5305425"/>
            <a:ext cx="2105025" cy="15525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994" y="4212020"/>
            <a:ext cx="470981" cy="47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1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90" y="0"/>
            <a:ext cx="639941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591" y="0"/>
            <a:ext cx="2302264" cy="216130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346263" y="2052846"/>
            <a:ext cx="506838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sz="4000" b="1" i="1" dirty="0" smtClean="0">
                <a:solidFill>
                  <a:schemeClr val="bg2">
                    <a:lumMod val="25000"/>
                  </a:schemeClr>
                </a:solidFill>
              </a:rPr>
              <a:t>Como definir  </a:t>
            </a:r>
            <a:r>
              <a:rPr lang="pt-BR" sz="4800" b="1" i="1" dirty="0" smtClean="0">
                <a:solidFill>
                  <a:schemeClr val="accent4"/>
                </a:solidFill>
              </a:rPr>
              <a:t>Excelência</a:t>
            </a:r>
            <a:endParaRPr lang="pt-BR" sz="40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02831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51542" y="2128369"/>
            <a:ext cx="5068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1" dirty="0" smtClean="0">
              <a:solidFill>
                <a:schemeClr val="bg2"/>
              </a:solidFill>
            </a:endParaRPr>
          </a:p>
          <a:p>
            <a:r>
              <a:rPr lang="pt-BR" sz="4000" b="1" i="1" dirty="0" smtClean="0">
                <a:solidFill>
                  <a:schemeClr val="bg2"/>
                </a:solidFill>
              </a:rPr>
              <a:t>Ferramentas de performance </a:t>
            </a:r>
            <a:r>
              <a:rPr lang="pt-BR" sz="4000" b="1" i="1" dirty="0" smtClean="0">
                <a:solidFill>
                  <a:schemeClr val="accent4"/>
                </a:solidFill>
              </a:rPr>
              <a:t>Front </a:t>
            </a:r>
            <a:r>
              <a:rPr lang="pt-BR" sz="4000" b="1" i="1" dirty="0" err="1" smtClean="0">
                <a:solidFill>
                  <a:schemeClr val="accent4"/>
                </a:solidFill>
              </a:rPr>
              <a:t>End</a:t>
            </a:r>
            <a:endParaRPr lang="pt-BR" sz="4000" b="1" i="1" dirty="0">
              <a:solidFill>
                <a:schemeClr val="accent4"/>
              </a:solidFill>
            </a:endParaRPr>
          </a:p>
        </p:txBody>
      </p:sp>
      <p:pic>
        <p:nvPicPr>
          <p:cNvPr id="6" name="Picture 2" descr="Resultado de imagem para page speed insigh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473" y="1265237"/>
            <a:ext cx="5008709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m para ys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402" y="4437855"/>
            <a:ext cx="45148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" y="232424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Ferramenta para performance FE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6" y="1543049"/>
            <a:ext cx="8162927" cy="242879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12" y="4368065"/>
            <a:ext cx="62293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02831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751542" y="2128369"/>
            <a:ext cx="5068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1" dirty="0" smtClean="0">
              <a:solidFill>
                <a:schemeClr val="bg2"/>
              </a:solidFill>
            </a:endParaRPr>
          </a:p>
          <a:p>
            <a:r>
              <a:rPr lang="pt-BR" sz="4000" b="1" i="1" dirty="0" smtClean="0">
                <a:solidFill>
                  <a:schemeClr val="bg2"/>
                </a:solidFill>
              </a:rPr>
              <a:t>Ferramentas de performance </a:t>
            </a:r>
            <a:r>
              <a:rPr lang="pt-BR" sz="4000" b="1" i="1" dirty="0" smtClean="0">
                <a:solidFill>
                  <a:schemeClr val="accent4"/>
                </a:solidFill>
              </a:rPr>
              <a:t>Back </a:t>
            </a:r>
            <a:r>
              <a:rPr lang="pt-BR" sz="4000" b="1" i="1" dirty="0" err="1" smtClean="0">
                <a:solidFill>
                  <a:schemeClr val="accent4"/>
                </a:solidFill>
              </a:rPr>
              <a:t>End</a:t>
            </a:r>
            <a:endParaRPr lang="pt-BR" sz="4000" b="1" i="1" dirty="0">
              <a:solidFill>
                <a:schemeClr val="accent4"/>
              </a:solidFill>
            </a:endParaRPr>
          </a:p>
        </p:txBody>
      </p:sp>
      <p:pic>
        <p:nvPicPr>
          <p:cNvPr id="10" name="Picture 2" descr="Resultado de imagem para appdynami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220" y="5300814"/>
            <a:ext cx="1593110" cy="130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2" y="1019175"/>
            <a:ext cx="3886201" cy="696583"/>
          </a:xfrm>
          <a:prstGeom prst="rect">
            <a:avLst/>
          </a:prstGeom>
        </p:spPr>
      </p:pic>
      <p:pic>
        <p:nvPicPr>
          <p:cNvPr id="12" name="Picture 6" descr="Resultado de imagem para datad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37" y="3596628"/>
            <a:ext cx="2784476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sultado de imagem para stackif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87" y="2401998"/>
            <a:ext cx="2486026" cy="7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9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74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0"/>
            <a:ext cx="5862638" cy="68624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1" y="4130627"/>
            <a:ext cx="2819400" cy="273184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891" y="1829161"/>
            <a:ext cx="409411" cy="39159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336" y="2952522"/>
            <a:ext cx="409411" cy="3915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120" y="5104953"/>
            <a:ext cx="409411" cy="3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" y="232424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Seguraça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30" y="1790582"/>
            <a:ext cx="8623139" cy="30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B6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3" y="704850"/>
            <a:ext cx="104775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" y="412533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70000" lnSpcReduction="20000"/>
          </a:bodyPr>
          <a:lstStyle/>
          <a:p>
            <a:pPr algn="ctr"/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Arquitetura</a:t>
            </a:r>
          </a:p>
          <a:p>
            <a:pPr algn="ctr"/>
            <a:r>
              <a:rPr lang="pt-BR" sz="5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Stateless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005" y="1943101"/>
            <a:ext cx="8833989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" y="412533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70000" lnSpcReduction="20000"/>
          </a:bodyPr>
          <a:lstStyle/>
          <a:p>
            <a:pPr algn="ctr"/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Arquitetura</a:t>
            </a:r>
          </a:p>
          <a:p>
            <a:pPr algn="ctr"/>
            <a:r>
              <a:rPr lang="pt-BR" sz="5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Cloud</a:t>
            </a:r>
            <a:r>
              <a:rPr lang="pt-BR" sz="5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 - CND </a:t>
            </a:r>
            <a:r>
              <a:rPr lang="pt-BR" sz="26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(</a:t>
            </a:r>
            <a:r>
              <a:rPr lang="pt-BR" sz="2600" dirty="0" err="1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Content</a:t>
            </a:r>
            <a:r>
              <a:rPr lang="pt-BR" sz="2600" dirty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 Delivery Network)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050" name="Picture 2" descr="https://4cornermedia.com/wp-content/uploads/2016/03/CDN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990" y="1326933"/>
            <a:ext cx="6931025" cy="526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" y="412533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70000" lnSpcReduction="20000"/>
          </a:bodyPr>
          <a:lstStyle/>
          <a:p>
            <a:pPr algn="ctr"/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HDD</a:t>
            </a:r>
          </a:p>
          <a:p>
            <a:pPr algn="ctr"/>
            <a:r>
              <a:rPr lang="pt-BR" sz="5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Hype</a:t>
            </a:r>
            <a:r>
              <a:rPr lang="pt-BR" sz="5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 </a:t>
            </a:r>
            <a:r>
              <a:rPr lang="pt-BR" sz="5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Driven</a:t>
            </a:r>
            <a:r>
              <a:rPr lang="pt-BR" sz="5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 </a:t>
            </a:r>
            <a:r>
              <a:rPr lang="pt-BR" sz="5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Development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00288"/>
            <a:ext cx="4557712" cy="455771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47973"/>
            <a:ext cx="4276907" cy="663584"/>
          </a:xfrm>
          <a:prstGeom prst="rect">
            <a:avLst/>
          </a:prstGeom>
        </p:spPr>
      </p:pic>
      <p:pic>
        <p:nvPicPr>
          <p:cNvPr id="15362" name="Picture 2" descr="https://cdn-images-1.medium.com/max/800/0*HrGXvrYBMM5W1Jg5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783" y="1747973"/>
            <a:ext cx="6968217" cy="51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7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5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7" y="400050"/>
            <a:ext cx="11674393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602831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4" y="1386898"/>
            <a:ext cx="5008824" cy="417021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01783" y="0"/>
            <a:ext cx="5569525" cy="138689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pPr algn="ctr"/>
            <a:r>
              <a:rPr lang="pt-BR" sz="2800" dirty="0" smtClean="0">
                <a:solidFill>
                  <a:prstClr val="white">
                    <a:lumMod val="85000"/>
                  </a:prst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2014</a:t>
            </a:r>
            <a:endParaRPr lang="pt-BR" sz="4000" dirty="0" smtClean="0">
              <a:solidFill>
                <a:prstClr val="white">
                  <a:lumMod val="85000"/>
                </a:prst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  <a:p>
            <a:pPr algn="ctr"/>
            <a:r>
              <a:rPr lang="pt-BR" sz="5100" dirty="0" smtClean="0">
                <a:solidFill>
                  <a:prstClr val="white">
                    <a:lumMod val="85000"/>
                  </a:prst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Insight</a:t>
            </a:r>
            <a:endParaRPr lang="en-US" sz="6300" dirty="0" smtClean="0">
              <a:solidFill>
                <a:prstClr val="white">
                  <a:lumMod val="85000"/>
                </a:prst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1026" name="Picture 2" descr="Resultado de imagem para agile brazil flori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4317"/>
            <a:ext cx="5683537" cy="206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" y="412533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70000" lnSpcReduction="20000"/>
          </a:bodyPr>
          <a:lstStyle/>
          <a:p>
            <a:pPr algn="ctr"/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UX</a:t>
            </a:r>
          </a:p>
          <a:p>
            <a:pPr algn="ctr"/>
            <a:r>
              <a:rPr lang="pt-BR" sz="5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Medições pós produção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8407"/>
            <a:ext cx="3386138" cy="1723630"/>
          </a:xfrm>
          <a:prstGeom prst="rect">
            <a:avLst/>
          </a:prstGeom>
        </p:spPr>
      </p:pic>
      <p:pic>
        <p:nvPicPr>
          <p:cNvPr id="16386" name="Picture 2" descr="Resultado de imagem para google analy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" y="1903561"/>
            <a:ext cx="3171825" cy="145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782" y="1525343"/>
            <a:ext cx="6702086" cy="331791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454658" y="5752705"/>
            <a:ext cx="3851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https://www.hotjar.com/</a:t>
            </a:r>
          </a:p>
        </p:txBody>
      </p:sp>
    </p:spTree>
    <p:extLst>
      <p:ext uri="{BB962C8B-B14F-4D97-AF65-F5344CB8AC3E}">
        <p14:creationId xmlns:p14="http://schemas.microsoft.com/office/powerpoint/2010/main" val="22033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B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05" y="657225"/>
            <a:ext cx="10778020" cy="53530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130" y="1768622"/>
            <a:ext cx="461996" cy="4619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17" y="3211659"/>
            <a:ext cx="505689" cy="5056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592" y="3826022"/>
            <a:ext cx="505689" cy="50568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436" y="4746441"/>
            <a:ext cx="505689" cy="5056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009" y="4240752"/>
            <a:ext cx="505689" cy="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" y="412533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70000" lnSpcReduction="20000"/>
          </a:bodyPr>
          <a:lstStyle/>
          <a:p>
            <a:pPr algn="ctr"/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Código</a:t>
            </a:r>
          </a:p>
          <a:p>
            <a:pPr algn="ctr"/>
            <a:r>
              <a:rPr lang="pt-BR" sz="5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Validações automatizadas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17410" name="Picture 2" descr="Resultado de imagem para sonarq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936751"/>
            <a:ext cx="4443412" cy="165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sultado de imagem para codeclim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63" y="2404238"/>
            <a:ext cx="4979987" cy="106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Resultado de imagem para jsl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4433311"/>
            <a:ext cx="4921970" cy="15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Codac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362" y="4205444"/>
            <a:ext cx="4005264" cy="7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" y="412533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70000" lnSpcReduction="20000"/>
          </a:bodyPr>
          <a:lstStyle/>
          <a:p>
            <a:pPr algn="ctr"/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Código</a:t>
            </a:r>
          </a:p>
          <a:p>
            <a:pPr algn="ctr"/>
            <a:r>
              <a:rPr lang="pt-BR" sz="5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SonarCWI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" name="AutoShape 8" descr="Codac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464828"/>
            <a:ext cx="10442575" cy="51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" y="412533"/>
            <a:ext cx="12191999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70000" lnSpcReduction="20000"/>
          </a:bodyPr>
          <a:lstStyle/>
          <a:p>
            <a:pPr algn="ctr"/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Código</a:t>
            </a:r>
          </a:p>
          <a:p>
            <a:pPr algn="ctr"/>
            <a:r>
              <a:rPr lang="pt-BR" sz="5400" dirty="0" err="1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SonarCWI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sp>
        <p:nvSpPr>
          <p:cNvPr id="2" name="AutoShape 8" descr="Codac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7" y="1439477"/>
            <a:ext cx="5305425" cy="51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49" y="638371"/>
            <a:ext cx="9944100" cy="55435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926" y="1733222"/>
            <a:ext cx="505689" cy="5056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770" y="2997985"/>
            <a:ext cx="505689" cy="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602831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077433" y="2453684"/>
            <a:ext cx="506838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1" dirty="0" smtClean="0">
              <a:solidFill>
                <a:schemeClr val="bg2"/>
              </a:solidFill>
            </a:endParaRPr>
          </a:p>
          <a:p>
            <a:r>
              <a:rPr lang="pt-BR" sz="4000" b="1" i="1" dirty="0" smtClean="0">
                <a:solidFill>
                  <a:schemeClr val="bg2"/>
                </a:solidFill>
              </a:rPr>
              <a:t>Banco de </a:t>
            </a:r>
            <a:r>
              <a:rPr lang="pt-BR" sz="4000" b="1" i="1" dirty="0" smtClean="0">
                <a:solidFill>
                  <a:schemeClr val="accent4"/>
                </a:solidFill>
              </a:rPr>
              <a:t>Dados</a:t>
            </a:r>
            <a:endParaRPr lang="pt-BR" sz="4000" b="1" i="1" dirty="0">
              <a:solidFill>
                <a:schemeClr val="accent4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418384" y="1443841"/>
            <a:ext cx="56710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i="1" dirty="0">
                <a:solidFill>
                  <a:schemeClr val="bg2">
                    <a:lumMod val="25000"/>
                  </a:schemeClr>
                </a:solidFill>
              </a:rPr>
              <a:t>Evitar regras de negócio na base de dados. Afim de facilitar a centralização do negócio em um só lugar e consequentemente o foco dos testes</a:t>
            </a:r>
            <a:r>
              <a:rPr lang="pt-BR" sz="2800" i="1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pt-BR" sz="2800" b="0" i="1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pt-BR" sz="2800" i="1" dirty="0" smtClean="0">
                <a:solidFill>
                  <a:schemeClr val="bg2">
                    <a:lumMod val="25000"/>
                  </a:schemeClr>
                </a:solidFill>
              </a:rPr>
              <a:t>			+</a:t>
            </a:r>
            <a:endParaRPr lang="pt-BR" sz="2800" i="1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pt-BR" sz="2800" b="0" i="1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pt-BR" sz="2800" i="1" dirty="0" smtClean="0">
                <a:solidFill>
                  <a:schemeClr val="bg2">
                    <a:lumMod val="25000"/>
                  </a:schemeClr>
                </a:solidFill>
              </a:rPr>
              <a:t>Mal uso de ORM  (Rissetto)</a:t>
            </a:r>
            <a:endParaRPr lang="pt-BR" sz="2800" b="0" i="1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60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0" y="2009775"/>
            <a:ext cx="11666344" cy="247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987437" y="1888446"/>
            <a:ext cx="50683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sz="4000" b="1" i="1" dirty="0" smtClean="0">
                <a:solidFill>
                  <a:schemeClr val="bg2">
                    <a:lumMod val="25000"/>
                  </a:schemeClr>
                </a:solidFill>
              </a:rPr>
              <a:t>Então para </a:t>
            </a:r>
          </a:p>
          <a:p>
            <a:r>
              <a:rPr lang="pt-BR" sz="4000" b="1" i="1" dirty="0" smtClean="0">
                <a:solidFill>
                  <a:schemeClr val="accent4"/>
                </a:solidFill>
              </a:rPr>
              <a:t>software...</a:t>
            </a:r>
            <a:endParaRPr lang="pt-BR" sz="32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7" name="Espaço Reservado para Conteú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3297688"/>
              </p:ext>
            </p:extLst>
          </p:nvPr>
        </p:nvGraphicFramePr>
        <p:xfrm>
          <a:off x="3359727" y="456623"/>
          <a:ext cx="10515600" cy="608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09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" y="260133"/>
            <a:ext cx="12191998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70000" lnSpcReduction="20000"/>
          </a:bodyPr>
          <a:lstStyle/>
          <a:p>
            <a:pPr algn="ctr"/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2015 - 2017</a:t>
            </a:r>
          </a:p>
          <a:p>
            <a:pPr algn="ctr"/>
            <a:r>
              <a:rPr lang="pt-BR" sz="5400" dirty="0" smtClean="0">
                <a:solidFill>
                  <a:schemeClr val="bg2">
                    <a:lumMod val="25000"/>
                  </a:schemeClr>
                </a:solidFill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Evoluções do modelo</a:t>
            </a:r>
            <a:endParaRPr lang="en-US" sz="5400" dirty="0" smtClean="0">
              <a:solidFill>
                <a:schemeClr val="bg2">
                  <a:lumMod val="25000"/>
                </a:schemeClr>
              </a:solidFill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8" y="3990110"/>
            <a:ext cx="3482253" cy="218263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72" y="1443867"/>
            <a:ext cx="3990710" cy="22769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1" y="4397007"/>
            <a:ext cx="3444586" cy="21258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213" y="1251572"/>
            <a:ext cx="4081895" cy="2741189"/>
          </a:xfrm>
          <a:prstGeom prst="rect">
            <a:avLst/>
          </a:prstGeom>
        </p:spPr>
      </p:pic>
      <p:sp>
        <p:nvSpPr>
          <p:cNvPr id="11" name="Seta em Curva para a Esquerda 10"/>
          <p:cNvSpPr/>
          <p:nvPr/>
        </p:nvSpPr>
        <p:spPr>
          <a:xfrm rot="12932400">
            <a:off x="2193564" y="2951018"/>
            <a:ext cx="424945" cy="769757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Seta em Curva para a Esquerda 12"/>
          <p:cNvSpPr/>
          <p:nvPr/>
        </p:nvSpPr>
        <p:spPr>
          <a:xfrm rot="18825599">
            <a:off x="6606540" y="3173692"/>
            <a:ext cx="424945" cy="1094166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 em Curva para a Esquerda 13"/>
          <p:cNvSpPr/>
          <p:nvPr/>
        </p:nvSpPr>
        <p:spPr>
          <a:xfrm rot="12537244" flipH="1">
            <a:off x="9400757" y="4028702"/>
            <a:ext cx="411618" cy="1016626"/>
          </a:xfrm>
          <a:prstGeom prst="curvedLef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19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527764" y="2207100"/>
            <a:ext cx="50683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sz="4000" b="1" i="1" dirty="0" smtClean="0">
                <a:solidFill>
                  <a:schemeClr val="bg2">
                    <a:lumMod val="25000"/>
                  </a:schemeClr>
                </a:solidFill>
              </a:rPr>
              <a:t>Estado </a:t>
            </a:r>
            <a:r>
              <a:rPr lang="pt-BR" sz="4000" b="1" i="1" dirty="0">
                <a:solidFill>
                  <a:schemeClr val="accent4"/>
                </a:solidFill>
              </a:rPr>
              <a:t>atual</a:t>
            </a:r>
          </a:p>
          <a:p>
            <a:endParaRPr lang="pt-BR" sz="32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187763" y="0"/>
            <a:ext cx="602831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6879476" y="346296"/>
            <a:ext cx="1911928" cy="97761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GC</a:t>
            </a:r>
          </a:p>
          <a:p>
            <a:pPr algn="ctr"/>
            <a:r>
              <a:rPr lang="pt-BR" sz="2000" dirty="0" smtClean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4 itens</a:t>
            </a:r>
          </a:p>
        </p:txBody>
      </p:sp>
      <p:sp>
        <p:nvSpPr>
          <p:cNvPr id="8" name="Retângulo Arredondado 7"/>
          <p:cNvSpPr/>
          <p:nvPr/>
        </p:nvSpPr>
        <p:spPr>
          <a:xfrm>
            <a:off x="9201920" y="817371"/>
            <a:ext cx="2312320" cy="97761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 err="1" smtClean="0">
                <a:solidFill>
                  <a:schemeClr val="bg2">
                    <a:lumMod val="9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Deploy</a:t>
            </a:r>
            <a:endParaRPr lang="pt-BR" sz="2800" dirty="0" smtClean="0">
              <a:solidFill>
                <a:schemeClr val="bg2">
                  <a:lumMod val="90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Segoe UI Semibold" panose="020B0702040204020203" pitchFamily="34" charset="0"/>
            </a:endParaRPr>
          </a:p>
          <a:p>
            <a:pPr algn="ctr"/>
            <a:r>
              <a:rPr lang="pt-BR" sz="2000" dirty="0" smtClean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5 itens</a:t>
            </a:r>
          </a:p>
        </p:txBody>
      </p:sp>
      <p:sp>
        <p:nvSpPr>
          <p:cNvPr id="9" name="Retângulo Arredondado 8"/>
          <p:cNvSpPr/>
          <p:nvPr/>
        </p:nvSpPr>
        <p:spPr>
          <a:xfrm>
            <a:off x="6677415" y="1712950"/>
            <a:ext cx="2312320" cy="97761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Testes</a:t>
            </a:r>
          </a:p>
          <a:p>
            <a:pPr algn="ctr"/>
            <a:r>
              <a:rPr lang="pt-BR" sz="2000" dirty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7</a:t>
            </a:r>
            <a:r>
              <a:rPr lang="pt-BR" sz="2000" dirty="0" smtClean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 itens</a:t>
            </a:r>
          </a:p>
        </p:txBody>
      </p:sp>
      <p:sp>
        <p:nvSpPr>
          <p:cNvPr id="10" name="Retângulo Arredondado 9"/>
          <p:cNvSpPr/>
          <p:nvPr/>
        </p:nvSpPr>
        <p:spPr>
          <a:xfrm>
            <a:off x="6592423" y="3081313"/>
            <a:ext cx="2478574" cy="97761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Performance</a:t>
            </a:r>
          </a:p>
          <a:p>
            <a:pPr algn="ctr"/>
            <a:r>
              <a:rPr lang="pt-BR" sz="2000" dirty="0" smtClean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8 itens</a:t>
            </a:r>
          </a:p>
        </p:txBody>
      </p:sp>
      <p:sp>
        <p:nvSpPr>
          <p:cNvPr id="11" name="Retângulo Arredondado 10"/>
          <p:cNvSpPr/>
          <p:nvPr/>
        </p:nvSpPr>
        <p:spPr>
          <a:xfrm>
            <a:off x="9232884" y="2324310"/>
            <a:ext cx="2478574" cy="97761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Segurança</a:t>
            </a:r>
          </a:p>
          <a:p>
            <a:pPr algn="ctr"/>
            <a:r>
              <a:rPr lang="pt-BR" sz="2000" dirty="0" smtClean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15 itens</a:t>
            </a:r>
          </a:p>
        </p:txBody>
      </p:sp>
      <p:sp>
        <p:nvSpPr>
          <p:cNvPr id="12" name="Retângulo Arredondado 11"/>
          <p:cNvSpPr/>
          <p:nvPr/>
        </p:nvSpPr>
        <p:spPr>
          <a:xfrm>
            <a:off x="9223871" y="3843836"/>
            <a:ext cx="2478574" cy="97761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Arquitetura</a:t>
            </a:r>
          </a:p>
          <a:p>
            <a:pPr algn="ctr"/>
            <a:r>
              <a:rPr lang="pt-BR" sz="2000" dirty="0" smtClean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5 itens</a:t>
            </a:r>
          </a:p>
        </p:txBody>
      </p:sp>
      <p:sp>
        <p:nvSpPr>
          <p:cNvPr id="13" name="Retângulo Arredondado 12"/>
          <p:cNvSpPr/>
          <p:nvPr/>
        </p:nvSpPr>
        <p:spPr>
          <a:xfrm>
            <a:off x="9232884" y="5363362"/>
            <a:ext cx="2478574" cy="97761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UX</a:t>
            </a:r>
          </a:p>
          <a:p>
            <a:pPr algn="ctr"/>
            <a:r>
              <a:rPr lang="pt-BR" sz="2000" dirty="0" smtClean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4 itens</a:t>
            </a:r>
          </a:p>
        </p:txBody>
      </p:sp>
      <p:sp>
        <p:nvSpPr>
          <p:cNvPr id="15" name="Retângulo Arredondado 14"/>
          <p:cNvSpPr/>
          <p:nvPr/>
        </p:nvSpPr>
        <p:spPr>
          <a:xfrm>
            <a:off x="6592423" y="4445233"/>
            <a:ext cx="2478574" cy="97761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Código</a:t>
            </a:r>
          </a:p>
          <a:p>
            <a:pPr algn="ctr"/>
            <a:r>
              <a:rPr lang="pt-BR" sz="2000" dirty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7</a:t>
            </a:r>
            <a:r>
              <a:rPr lang="pt-BR" sz="2000" dirty="0" smtClean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 itens</a:t>
            </a:r>
          </a:p>
        </p:txBody>
      </p:sp>
      <p:sp>
        <p:nvSpPr>
          <p:cNvPr id="16" name="Retângulo Arredondado 15"/>
          <p:cNvSpPr/>
          <p:nvPr/>
        </p:nvSpPr>
        <p:spPr>
          <a:xfrm>
            <a:off x="6592423" y="5809153"/>
            <a:ext cx="2478574" cy="97761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bg2">
                    <a:lumMod val="9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Data Base</a:t>
            </a:r>
          </a:p>
          <a:p>
            <a:pPr algn="ctr"/>
            <a:r>
              <a:rPr lang="pt-BR" sz="2000" dirty="0" smtClean="0">
                <a:solidFill>
                  <a:schemeClr val="accent2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Segoe UI Semibold" panose="020B0702040204020203" pitchFamily="34" charset="0"/>
              </a:rPr>
              <a:t>6 itens</a:t>
            </a:r>
          </a:p>
        </p:txBody>
      </p:sp>
    </p:spTree>
    <p:extLst>
      <p:ext uri="{BB962C8B-B14F-4D97-AF65-F5344CB8AC3E}">
        <p14:creationId xmlns:p14="http://schemas.microsoft.com/office/powerpoint/2010/main" val="222516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252778" y="1805528"/>
            <a:ext cx="50683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8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sz="4000" b="1" i="1" dirty="0" smtClean="0">
                <a:solidFill>
                  <a:schemeClr val="bg2">
                    <a:lumMod val="25000"/>
                  </a:schemeClr>
                </a:solidFill>
              </a:rPr>
              <a:t>OK </a:t>
            </a:r>
            <a:r>
              <a:rPr lang="pt-BR" sz="4000" b="1" i="1" dirty="0" err="1" smtClean="0">
                <a:solidFill>
                  <a:schemeClr val="bg2">
                    <a:lumMod val="25000"/>
                  </a:schemeClr>
                </a:solidFill>
              </a:rPr>
              <a:t>but</a:t>
            </a:r>
            <a:r>
              <a:rPr lang="pt-BR" sz="4000" b="1" i="1" dirty="0" smtClean="0">
                <a:solidFill>
                  <a:schemeClr val="bg2">
                    <a:lumMod val="25000"/>
                  </a:schemeClr>
                </a:solidFill>
              </a:rPr>
              <a:t>... </a:t>
            </a:r>
            <a:r>
              <a:rPr lang="pt-BR" sz="4000" b="1" i="1" dirty="0" err="1">
                <a:solidFill>
                  <a:schemeClr val="accent4"/>
                </a:solidFill>
              </a:rPr>
              <a:t>Why</a:t>
            </a:r>
            <a:r>
              <a:rPr lang="pt-BR" sz="4000" b="1" i="1" dirty="0">
                <a:solidFill>
                  <a:schemeClr val="accent4"/>
                </a:solidFill>
              </a:rPr>
              <a:t> </a:t>
            </a:r>
            <a:r>
              <a:rPr lang="pt-BR" sz="4000" b="1" i="1" dirty="0" err="1">
                <a:solidFill>
                  <a:schemeClr val="accent4"/>
                </a:solidFill>
              </a:rPr>
              <a:t>should</a:t>
            </a:r>
            <a:r>
              <a:rPr lang="pt-BR" sz="4000" b="1" i="1" dirty="0">
                <a:solidFill>
                  <a:schemeClr val="accent4"/>
                </a:solidFill>
              </a:rPr>
              <a:t> I </a:t>
            </a:r>
            <a:r>
              <a:rPr lang="pt-BR" sz="4000" b="1" i="1" dirty="0" err="1">
                <a:solidFill>
                  <a:schemeClr val="accent4"/>
                </a:solidFill>
              </a:rPr>
              <a:t>care</a:t>
            </a:r>
            <a:r>
              <a:rPr lang="pt-BR" sz="4000" b="1" i="1" dirty="0">
                <a:solidFill>
                  <a:schemeClr val="accent4"/>
                </a:solidFill>
              </a:rPr>
              <a:t>? </a:t>
            </a:r>
          </a:p>
          <a:p>
            <a:endParaRPr lang="pt-BR" sz="32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225" y="0"/>
            <a:ext cx="688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Resultado de imagem para selo de qual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36" y="820790"/>
            <a:ext cx="5822267" cy="27725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72" y="2365794"/>
            <a:ext cx="7773998" cy="16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5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800A300E48A154B97EF23CB6AC86ED6" ma:contentTypeVersion="0" ma:contentTypeDescription="Crie um novo documento." ma:contentTypeScope="" ma:versionID="bb3bc313b7f554a6d5b41c9b9a4df98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3b5680bb308a00be74f5dbf5fa2d11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B4B30-01CC-4672-85A1-D0CD457B1BC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6CC7963-5D64-451D-893B-716CEBE6E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AC388C0-5563-4B42-AB9E-D8528D954F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25563</TotalTime>
  <Words>818</Words>
  <Application>Microsoft Office PowerPoint</Application>
  <PresentationFormat>Widescreen</PresentationFormat>
  <Paragraphs>215</Paragraphs>
  <Slides>47</Slides>
  <Notes>39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Microsoft JhengHei UI Light</vt:lpstr>
      <vt:lpstr>Arial</vt:lpstr>
      <vt:lpstr>Calibri</vt:lpstr>
      <vt:lpstr>Calibri Light</vt:lpstr>
      <vt:lpstr>Myriad Pro</vt:lpstr>
      <vt:lpstr>Segoe UI Semibold</vt:lpstr>
      <vt:lpstr>Tema do Office</vt:lpstr>
      <vt:lpstr>Maturidade de Projetos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Nunes Trassante</dc:creator>
  <cp:lastModifiedBy>Bruno Nunes Trassante</cp:lastModifiedBy>
  <cp:revision>953</cp:revision>
  <dcterms:created xsi:type="dcterms:W3CDTF">2015-03-16T19:59:12Z</dcterms:created>
  <dcterms:modified xsi:type="dcterms:W3CDTF">2017-06-16T18:51:28Z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0x0101008800A300E48A154B97EF23CB6AC86ED6</vt:lpwstr>
  </property>
</Properties>
</file>